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59" r:id="rId3"/>
    <p:sldId id="271" r:id="rId4"/>
    <p:sldId id="272" r:id="rId5"/>
    <p:sldId id="280" r:id="rId6"/>
    <p:sldId id="278" r:id="rId7"/>
    <p:sldId id="279" r:id="rId8"/>
    <p:sldId id="274" r:id="rId9"/>
    <p:sldId id="277" r:id="rId10"/>
    <p:sldId id="273" r:id="rId11"/>
    <p:sldId id="260" r:id="rId12"/>
    <p:sldId id="261" r:id="rId13"/>
    <p:sldId id="275" r:id="rId14"/>
    <p:sldId id="262" r:id="rId15"/>
    <p:sldId id="269" r:id="rId16"/>
    <p:sldId id="270" r:id="rId17"/>
    <p:sldId id="267" r:id="rId18"/>
    <p:sldId id="268" r:id="rId19"/>
    <p:sldId id="263" r:id="rId20"/>
    <p:sldId id="264" r:id="rId21"/>
    <p:sldId id="265" r:id="rId22"/>
    <p:sldId id="266" r:id="rId23"/>
    <p:sldId id="276" r:id="rId24"/>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autoAdjust="0"/>
    <p:restoredTop sz="94660"/>
  </p:normalViewPr>
  <p:slideViewPr>
    <p:cSldViewPr>
      <p:cViewPr varScale="1">
        <p:scale>
          <a:sx n="108" d="100"/>
          <a:sy n="108" d="100"/>
        </p:scale>
        <p:origin x="164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A4AD75C2-7298-4213-A113-BC35997A5C4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a:extLst>
              <a:ext uri="{FF2B5EF4-FFF2-40B4-BE49-F238E27FC236}">
                <a16:creationId xmlns:a16="http://schemas.microsoft.com/office/drawing/2014/main" id="{4759D8BC-A059-497D-8187-B67D2E3FEB53}"/>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050A9CB-7B12-4612-BCB8-863F651C9384}" type="datetimeFigureOut">
              <a:rPr lang="it-IT"/>
              <a:pPr>
                <a:defRPr/>
              </a:pPr>
              <a:t>10/03/2020</a:t>
            </a:fld>
            <a:endParaRPr lang="it-IT"/>
          </a:p>
        </p:txBody>
      </p:sp>
      <p:sp>
        <p:nvSpPr>
          <p:cNvPr id="4" name="Segnaposto immagine diapositiva 3">
            <a:extLst>
              <a:ext uri="{FF2B5EF4-FFF2-40B4-BE49-F238E27FC236}">
                <a16:creationId xmlns:a16="http://schemas.microsoft.com/office/drawing/2014/main" id="{44A0FDEF-ED42-42CB-BA31-882BF021583A}"/>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a:extLst>
              <a:ext uri="{FF2B5EF4-FFF2-40B4-BE49-F238E27FC236}">
                <a16:creationId xmlns:a16="http://schemas.microsoft.com/office/drawing/2014/main" id="{017D9EEA-D2EB-4E00-8EF2-EBCCABC9D9DD}"/>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a:extLst>
              <a:ext uri="{FF2B5EF4-FFF2-40B4-BE49-F238E27FC236}">
                <a16:creationId xmlns:a16="http://schemas.microsoft.com/office/drawing/2014/main" id="{4CDB12A2-E569-4B5C-8330-784DCE269A0F}"/>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a:extLst>
              <a:ext uri="{FF2B5EF4-FFF2-40B4-BE49-F238E27FC236}">
                <a16:creationId xmlns:a16="http://schemas.microsoft.com/office/drawing/2014/main" id="{FF166929-D983-4739-91FC-AE7AD0B27D7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D4FEDCA5-E413-449E-B6E2-B2BD8850B215}" type="slidenum">
              <a:rPr lang="it-IT" altLang="it-IT"/>
              <a:pPr/>
              <a:t>‹N›</a:t>
            </a:fld>
            <a:endParaRPr lang="it-IT"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egnaposto immagine diapositiva 1">
            <a:extLst>
              <a:ext uri="{FF2B5EF4-FFF2-40B4-BE49-F238E27FC236}">
                <a16:creationId xmlns:a16="http://schemas.microsoft.com/office/drawing/2014/main" id="{50147CAE-B5D5-4D94-B142-C6FB9CDD29A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Segnaposto note 2">
            <a:extLst>
              <a:ext uri="{FF2B5EF4-FFF2-40B4-BE49-F238E27FC236}">
                <a16:creationId xmlns:a16="http://schemas.microsoft.com/office/drawing/2014/main" id="{63ABA814-C4E0-4871-BA84-AD18EF6045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 name="Segnaposto numero diapositiva 3">
            <a:extLst>
              <a:ext uri="{FF2B5EF4-FFF2-40B4-BE49-F238E27FC236}">
                <a16:creationId xmlns:a16="http://schemas.microsoft.com/office/drawing/2014/main" id="{9E51DB51-FCA1-4E36-95CD-D68283A85FC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DB41099-E371-470B-90D9-0C0BEF983165}" type="slidenum">
              <a:rPr lang="it-IT" altLang="it-IT">
                <a:latin typeface="Calibri" panose="020F0502020204030204" pitchFamily="34" charset="0"/>
              </a:rPr>
              <a:pPr eaLnBrk="1" hangingPunct="1"/>
              <a:t>1</a:t>
            </a:fld>
            <a:endParaRPr lang="it-IT" altLang="it-IT">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CAC7E097-B53E-4400-8055-2353FC1AD0E6}"/>
              </a:ext>
            </a:extLst>
          </p:cNvPr>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D8DB7F4-808E-44D3-A997-07EB75E3F5C8}" type="slidenum">
              <a:rPr lang="it-IT" altLang="it-IT">
                <a:latin typeface="Calibri" panose="020F0502020204030204" pitchFamily="34" charset="0"/>
              </a:rPr>
              <a:pPr eaLnBrk="1" hangingPunct="1"/>
              <a:t>2</a:t>
            </a:fld>
            <a:endParaRPr lang="it-IT" altLang="it-IT">
              <a:latin typeface="Calibri" panose="020F0502020204030204" pitchFamily="34" charset="0"/>
            </a:endParaRPr>
          </a:p>
        </p:txBody>
      </p:sp>
      <p:sp>
        <p:nvSpPr>
          <p:cNvPr id="27651" name="Rectangle 2">
            <a:extLst>
              <a:ext uri="{FF2B5EF4-FFF2-40B4-BE49-F238E27FC236}">
                <a16:creationId xmlns:a16="http://schemas.microsoft.com/office/drawing/2014/main" id="{93B1BAF4-B884-4BEF-8ADF-13E84BF2FCA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a:extLst>
              <a:ext uri="{FF2B5EF4-FFF2-40B4-BE49-F238E27FC236}">
                <a16:creationId xmlns:a16="http://schemas.microsoft.com/office/drawing/2014/main" id="{8554F057-C9EE-462E-8826-A0E2C63BE6B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it-IT" altLang="it-IT"/>
              <a:t>Veduta aerea dell’Isola Bella</a:t>
            </a:r>
          </a:p>
          <a:p>
            <a:pPr eaLnBrk="1" hangingPunct="1">
              <a:spcBef>
                <a:spcPct val="0"/>
              </a:spcBef>
            </a:pPr>
            <a:endParaRPr lang="it-IT" alt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13A5D001-8075-4572-B0CA-B0322A9D28EB}"/>
              </a:ext>
            </a:extLst>
          </p:cNvPr>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ECDB9C3-A875-41C6-A395-E7C16C4C06BF}" type="slidenum">
              <a:rPr lang="it-IT" altLang="it-IT">
                <a:latin typeface="Calibri" panose="020F0502020204030204" pitchFamily="34" charset="0"/>
              </a:rPr>
              <a:pPr eaLnBrk="1" hangingPunct="1"/>
              <a:t>7</a:t>
            </a:fld>
            <a:endParaRPr lang="it-IT" altLang="it-IT">
              <a:latin typeface="Calibri" panose="020F0502020204030204" pitchFamily="34" charset="0"/>
            </a:endParaRPr>
          </a:p>
        </p:txBody>
      </p:sp>
      <p:sp>
        <p:nvSpPr>
          <p:cNvPr id="28675" name="Rectangle 2">
            <a:extLst>
              <a:ext uri="{FF2B5EF4-FFF2-40B4-BE49-F238E27FC236}">
                <a16:creationId xmlns:a16="http://schemas.microsoft.com/office/drawing/2014/main" id="{633FF0FE-ECC3-4C48-B592-DE124C66CAD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6" name="Rectangle 3">
            <a:extLst>
              <a:ext uri="{FF2B5EF4-FFF2-40B4-BE49-F238E27FC236}">
                <a16:creationId xmlns:a16="http://schemas.microsoft.com/office/drawing/2014/main" id="{3BA427CB-84CC-4F52-99AB-90AF888ABF1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it-IT" altLang="it-IT"/>
              <a:t>La cosidetta Galleria Berthier all’Isola Bella (negli antichi documenti denominata “galleria dei quadri vecchi” o “galleria dell’alcova”)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egnaposto immagine diapositiva 1">
            <a:extLst>
              <a:ext uri="{FF2B5EF4-FFF2-40B4-BE49-F238E27FC236}">
                <a16:creationId xmlns:a16="http://schemas.microsoft.com/office/drawing/2014/main" id="{F870965A-CD5D-4538-829D-7EDCCB34E71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Segnaposto note 2">
            <a:extLst>
              <a:ext uri="{FF2B5EF4-FFF2-40B4-BE49-F238E27FC236}">
                <a16:creationId xmlns:a16="http://schemas.microsoft.com/office/drawing/2014/main" id="{2E0F2702-D774-4AEF-89A1-43714D7D3F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 name="Segnaposto numero diapositiva 3">
            <a:extLst>
              <a:ext uri="{FF2B5EF4-FFF2-40B4-BE49-F238E27FC236}">
                <a16:creationId xmlns:a16="http://schemas.microsoft.com/office/drawing/2014/main" id="{793EBBEF-1C67-4A29-BECC-3474DA69EA22}"/>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EF4654-BB97-4F0E-8A9B-AAE231E961CE}" type="slidenum">
              <a:rPr lang="it-IT" altLang="it-IT">
                <a:latin typeface="Calibri" panose="020F0502020204030204" pitchFamily="34" charset="0"/>
              </a:rPr>
              <a:pPr eaLnBrk="1" hangingPunct="1"/>
              <a:t>8</a:t>
            </a:fld>
            <a:endParaRPr lang="it-IT" altLang="it-IT">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egnaposto immagine diapositiva 1">
            <a:extLst>
              <a:ext uri="{FF2B5EF4-FFF2-40B4-BE49-F238E27FC236}">
                <a16:creationId xmlns:a16="http://schemas.microsoft.com/office/drawing/2014/main" id="{02E93238-87BF-42B5-A251-55853FC7CD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Segnaposto note 2">
            <a:extLst>
              <a:ext uri="{FF2B5EF4-FFF2-40B4-BE49-F238E27FC236}">
                <a16:creationId xmlns:a16="http://schemas.microsoft.com/office/drawing/2014/main" id="{AD8ED9DA-5DBD-4E68-B6A4-28767F61A2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 name="Segnaposto numero diapositiva 3">
            <a:extLst>
              <a:ext uri="{FF2B5EF4-FFF2-40B4-BE49-F238E27FC236}">
                <a16:creationId xmlns:a16="http://schemas.microsoft.com/office/drawing/2014/main" id="{6615B810-6159-4E80-AC84-6E19BF4960DB}"/>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E441D23-1DC5-4148-987D-6C704BAD19CE}" type="slidenum">
              <a:rPr lang="it-IT" altLang="it-IT">
                <a:latin typeface="Calibri" panose="020F0502020204030204" pitchFamily="34" charset="0"/>
              </a:rPr>
              <a:pPr eaLnBrk="1" hangingPunct="1"/>
              <a:t>10</a:t>
            </a:fld>
            <a:endParaRPr lang="it-IT" altLang="it-IT">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egnaposto immagine diapositiva 1">
            <a:extLst>
              <a:ext uri="{FF2B5EF4-FFF2-40B4-BE49-F238E27FC236}">
                <a16:creationId xmlns:a16="http://schemas.microsoft.com/office/drawing/2014/main" id="{6396CD59-8534-46C6-BCC4-8EF64E002CB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Segnaposto note 2">
            <a:extLst>
              <a:ext uri="{FF2B5EF4-FFF2-40B4-BE49-F238E27FC236}">
                <a16:creationId xmlns:a16="http://schemas.microsoft.com/office/drawing/2014/main" id="{92DD4628-3413-4952-8D2B-B9EEE999C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 name="Segnaposto numero diapositiva 3">
            <a:extLst>
              <a:ext uri="{FF2B5EF4-FFF2-40B4-BE49-F238E27FC236}">
                <a16:creationId xmlns:a16="http://schemas.microsoft.com/office/drawing/2014/main" id="{7B520457-1BAA-4489-9255-257DC49BE6C7}"/>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9AF6529-E92C-4454-8FA6-4742CD19CE52}" type="slidenum">
              <a:rPr lang="it-IT" altLang="it-IT">
                <a:latin typeface="Calibri" panose="020F0502020204030204" pitchFamily="34" charset="0"/>
              </a:rPr>
              <a:pPr eaLnBrk="1" hangingPunct="1"/>
              <a:t>12</a:t>
            </a:fld>
            <a:endParaRPr lang="it-IT" altLang="it-IT">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AC14F3F2-6301-4F7C-BE2E-66EBEE2E82F2}"/>
              </a:ext>
            </a:extLst>
          </p:cNvPr>
          <p:cNvSpPr>
            <a:spLocks noGrp="1"/>
          </p:cNvSpPr>
          <p:nvPr>
            <p:ph type="dt" sz="half" idx="10"/>
          </p:nvPr>
        </p:nvSpPr>
        <p:spPr/>
        <p:txBody>
          <a:bodyPr/>
          <a:lstStyle>
            <a:lvl1pPr>
              <a:defRPr/>
            </a:lvl1pPr>
          </a:lstStyle>
          <a:p>
            <a:pPr>
              <a:defRPr/>
            </a:pPr>
            <a:fld id="{4363AD1B-D556-434A-AADD-0931D64EBAF2}" type="datetimeFigureOut">
              <a:rPr lang="it-IT"/>
              <a:pPr>
                <a:defRPr/>
              </a:pPr>
              <a:t>10/03/2020</a:t>
            </a:fld>
            <a:endParaRPr lang="it-IT"/>
          </a:p>
        </p:txBody>
      </p:sp>
      <p:sp>
        <p:nvSpPr>
          <p:cNvPr id="5" name="Segnaposto piè di pagina 4">
            <a:extLst>
              <a:ext uri="{FF2B5EF4-FFF2-40B4-BE49-F238E27FC236}">
                <a16:creationId xmlns:a16="http://schemas.microsoft.com/office/drawing/2014/main" id="{D9306A58-6C5C-4CB1-B9D3-6BFF5963574F}"/>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6F20E3A6-A213-4AC8-BE84-22589C53F440}"/>
              </a:ext>
            </a:extLst>
          </p:cNvPr>
          <p:cNvSpPr>
            <a:spLocks noGrp="1"/>
          </p:cNvSpPr>
          <p:nvPr>
            <p:ph type="sldNum" sz="quarter" idx="12"/>
          </p:nvPr>
        </p:nvSpPr>
        <p:spPr/>
        <p:txBody>
          <a:bodyPr/>
          <a:lstStyle>
            <a:lvl1pPr>
              <a:defRPr/>
            </a:lvl1pPr>
          </a:lstStyle>
          <a:p>
            <a:fld id="{BBC7BC43-251E-4CA9-AA10-90CC0AEB9CDC}" type="slidenum">
              <a:rPr lang="it-IT" altLang="it-IT"/>
              <a:pPr/>
              <a:t>‹N›</a:t>
            </a:fld>
            <a:endParaRPr lang="it-IT" altLang="it-IT"/>
          </a:p>
        </p:txBody>
      </p:sp>
    </p:spTree>
    <p:extLst>
      <p:ext uri="{BB962C8B-B14F-4D97-AF65-F5344CB8AC3E}">
        <p14:creationId xmlns:p14="http://schemas.microsoft.com/office/powerpoint/2010/main" val="1809516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1FCA049-08E3-4DC4-9B3A-456AE329FC4C}"/>
              </a:ext>
            </a:extLst>
          </p:cNvPr>
          <p:cNvSpPr>
            <a:spLocks noGrp="1"/>
          </p:cNvSpPr>
          <p:nvPr>
            <p:ph type="dt" sz="half" idx="10"/>
          </p:nvPr>
        </p:nvSpPr>
        <p:spPr/>
        <p:txBody>
          <a:bodyPr/>
          <a:lstStyle>
            <a:lvl1pPr>
              <a:defRPr/>
            </a:lvl1pPr>
          </a:lstStyle>
          <a:p>
            <a:pPr>
              <a:defRPr/>
            </a:pPr>
            <a:fld id="{76BFF443-C311-445F-A418-B8A1DBAB2BE6}" type="datetimeFigureOut">
              <a:rPr lang="it-IT"/>
              <a:pPr>
                <a:defRPr/>
              </a:pPr>
              <a:t>10/03/2020</a:t>
            </a:fld>
            <a:endParaRPr lang="it-IT"/>
          </a:p>
        </p:txBody>
      </p:sp>
      <p:sp>
        <p:nvSpPr>
          <p:cNvPr id="5" name="Segnaposto piè di pagina 4">
            <a:extLst>
              <a:ext uri="{FF2B5EF4-FFF2-40B4-BE49-F238E27FC236}">
                <a16:creationId xmlns:a16="http://schemas.microsoft.com/office/drawing/2014/main" id="{1ED29863-C8B4-4848-A157-AD509445F8CD}"/>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79FA432-2DFD-4EEF-A372-893745B79266}"/>
              </a:ext>
            </a:extLst>
          </p:cNvPr>
          <p:cNvSpPr>
            <a:spLocks noGrp="1"/>
          </p:cNvSpPr>
          <p:nvPr>
            <p:ph type="sldNum" sz="quarter" idx="12"/>
          </p:nvPr>
        </p:nvSpPr>
        <p:spPr/>
        <p:txBody>
          <a:bodyPr/>
          <a:lstStyle>
            <a:lvl1pPr>
              <a:defRPr/>
            </a:lvl1pPr>
          </a:lstStyle>
          <a:p>
            <a:fld id="{976F2234-8F7D-479F-8DDC-4E2595EF5B98}" type="slidenum">
              <a:rPr lang="it-IT" altLang="it-IT"/>
              <a:pPr/>
              <a:t>‹N›</a:t>
            </a:fld>
            <a:endParaRPr lang="it-IT" altLang="it-IT"/>
          </a:p>
        </p:txBody>
      </p:sp>
    </p:spTree>
    <p:extLst>
      <p:ext uri="{BB962C8B-B14F-4D97-AF65-F5344CB8AC3E}">
        <p14:creationId xmlns:p14="http://schemas.microsoft.com/office/powerpoint/2010/main" val="1132446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a:extLst>
              <a:ext uri="{FF2B5EF4-FFF2-40B4-BE49-F238E27FC236}">
                <a16:creationId xmlns:a16="http://schemas.microsoft.com/office/drawing/2014/main" id="{C7C4BCE0-B4A5-44A5-B3FC-0BA25FD2423D}"/>
              </a:ext>
            </a:extLst>
          </p:cNvPr>
          <p:cNvSpPr>
            <a:spLocks noGrp="1"/>
          </p:cNvSpPr>
          <p:nvPr>
            <p:ph type="dt" sz="half" idx="10"/>
          </p:nvPr>
        </p:nvSpPr>
        <p:spPr/>
        <p:txBody>
          <a:bodyPr/>
          <a:lstStyle>
            <a:lvl1pPr>
              <a:defRPr/>
            </a:lvl1pPr>
          </a:lstStyle>
          <a:p>
            <a:pPr>
              <a:defRPr/>
            </a:pPr>
            <a:fld id="{80BB997F-8E0F-4055-A4B2-FC73222C812F}" type="datetimeFigureOut">
              <a:rPr lang="it-IT"/>
              <a:pPr>
                <a:defRPr/>
              </a:pPr>
              <a:t>10/03/2020</a:t>
            </a:fld>
            <a:endParaRPr lang="it-IT"/>
          </a:p>
        </p:txBody>
      </p:sp>
      <p:sp>
        <p:nvSpPr>
          <p:cNvPr id="5" name="Segnaposto piè di pagina 4">
            <a:extLst>
              <a:ext uri="{FF2B5EF4-FFF2-40B4-BE49-F238E27FC236}">
                <a16:creationId xmlns:a16="http://schemas.microsoft.com/office/drawing/2014/main" id="{296B5CE2-C1ED-4839-BD6C-C85EA65535A2}"/>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DAC0938F-79D5-41D8-97EF-661B5C5CBF1A}"/>
              </a:ext>
            </a:extLst>
          </p:cNvPr>
          <p:cNvSpPr>
            <a:spLocks noGrp="1"/>
          </p:cNvSpPr>
          <p:nvPr>
            <p:ph type="sldNum" sz="quarter" idx="12"/>
          </p:nvPr>
        </p:nvSpPr>
        <p:spPr/>
        <p:txBody>
          <a:bodyPr/>
          <a:lstStyle>
            <a:lvl1pPr>
              <a:defRPr/>
            </a:lvl1pPr>
          </a:lstStyle>
          <a:p>
            <a:fld id="{63F2AFC0-4CA0-42F7-9CEF-71B3637CA498}" type="slidenum">
              <a:rPr lang="it-IT" altLang="it-IT"/>
              <a:pPr/>
              <a:t>‹N›</a:t>
            </a:fld>
            <a:endParaRPr lang="it-IT" altLang="it-IT"/>
          </a:p>
        </p:txBody>
      </p:sp>
    </p:spTree>
    <p:extLst>
      <p:ext uri="{BB962C8B-B14F-4D97-AF65-F5344CB8AC3E}">
        <p14:creationId xmlns:p14="http://schemas.microsoft.com/office/powerpoint/2010/main" val="2213114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877ADEC6-1476-4E93-99FD-1189AF63F40F}"/>
              </a:ext>
            </a:extLst>
          </p:cNvPr>
          <p:cNvSpPr>
            <a:spLocks noGrp="1"/>
          </p:cNvSpPr>
          <p:nvPr>
            <p:ph type="dt" sz="half" idx="10"/>
          </p:nvPr>
        </p:nvSpPr>
        <p:spPr/>
        <p:txBody>
          <a:bodyPr/>
          <a:lstStyle>
            <a:lvl1pPr>
              <a:defRPr/>
            </a:lvl1pPr>
          </a:lstStyle>
          <a:p>
            <a:pPr>
              <a:defRPr/>
            </a:pPr>
            <a:fld id="{1E5255EC-B2BB-4C59-B6E8-A6CC2D4D8799}" type="datetimeFigureOut">
              <a:rPr lang="it-IT"/>
              <a:pPr>
                <a:defRPr/>
              </a:pPr>
              <a:t>10/03/2020</a:t>
            </a:fld>
            <a:endParaRPr lang="it-IT"/>
          </a:p>
        </p:txBody>
      </p:sp>
      <p:sp>
        <p:nvSpPr>
          <p:cNvPr id="6" name="Segnaposto piè di pagina 4">
            <a:extLst>
              <a:ext uri="{FF2B5EF4-FFF2-40B4-BE49-F238E27FC236}">
                <a16:creationId xmlns:a16="http://schemas.microsoft.com/office/drawing/2014/main" id="{5834A885-F9F5-4148-AA03-B928E47E5547}"/>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2FA23C05-F45A-4AF6-B4F5-11BF2417A409}"/>
              </a:ext>
            </a:extLst>
          </p:cNvPr>
          <p:cNvSpPr>
            <a:spLocks noGrp="1"/>
          </p:cNvSpPr>
          <p:nvPr>
            <p:ph type="sldNum" sz="quarter" idx="12"/>
          </p:nvPr>
        </p:nvSpPr>
        <p:spPr/>
        <p:txBody>
          <a:bodyPr/>
          <a:lstStyle>
            <a:lvl1pPr>
              <a:defRPr/>
            </a:lvl1pPr>
          </a:lstStyle>
          <a:p>
            <a:fld id="{DE8A2F6B-42C1-42B4-BDB4-697BA4E81A3B}" type="slidenum">
              <a:rPr lang="it-IT" altLang="it-IT"/>
              <a:pPr/>
              <a:t>‹N›</a:t>
            </a:fld>
            <a:endParaRPr lang="it-IT" altLang="it-IT"/>
          </a:p>
        </p:txBody>
      </p:sp>
    </p:spTree>
    <p:extLst>
      <p:ext uri="{BB962C8B-B14F-4D97-AF65-F5344CB8AC3E}">
        <p14:creationId xmlns:p14="http://schemas.microsoft.com/office/powerpoint/2010/main" val="3668276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2EDD7D2D-57AF-4014-A982-844142FE8279}"/>
              </a:ext>
            </a:extLst>
          </p:cNvPr>
          <p:cNvSpPr>
            <a:spLocks noGrp="1"/>
          </p:cNvSpPr>
          <p:nvPr>
            <p:ph type="dt" sz="half" idx="10"/>
          </p:nvPr>
        </p:nvSpPr>
        <p:spPr/>
        <p:txBody>
          <a:bodyPr/>
          <a:lstStyle>
            <a:lvl1pPr>
              <a:defRPr/>
            </a:lvl1pPr>
          </a:lstStyle>
          <a:p>
            <a:pPr>
              <a:defRPr/>
            </a:pPr>
            <a:fld id="{E382FB08-F1F3-4A0E-B12B-76CB07623F65}" type="datetimeFigureOut">
              <a:rPr lang="it-IT"/>
              <a:pPr>
                <a:defRPr/>
              </a:pPr>
              <a:t>10/03/2020</a:t>
            </a:fld>
            <a:endParaRPr lang="it-IT"/>
          </a:p>
        </p:txBody>
      </p:sp>
      <p:sp>
        <p:nvSpPr>
          <p:cNvPr id="8" name="Segnaposto piè di pagina 4">
            <a:extLst>
              <a:ext uri="{FF2B5EF4-FFF2-40B4-BE49-F238E27FC236}">
                <a16:creationId xmlns:a16="http://schemas.microsoft.com/office/drawing/2014/main" id="{2A5C12CC-3710-431D-AD21-2A6BF54BE843}"/>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4BBCE926-925E-401C-8F79-C61EB2700A1F}"/>
              </a:ext>
            </a:extLst>
          </p:cNvPr>
          <p:cNvSpPr>
            <a:spLocks noGrp="1"/>
          </p:cNvSpPr>
          <p:nvPr>
            <p:ph type="sldNum" sz="quarter" idx="12"/>
          </p:nvPr>
        </p:nvSpPr>
        <p:spPr/>
        <p:txBody>
          <a:bodyPr/>
          <a:lstStyle>
            <a:lvl1pPr>
              <a:defRPr/>
            </a:lvl1pPr>
          </a:lstStyle>
          <a:p>
            <a:fld id="{0606E196-FC85-4746-9F9B-97ED45A3C120}" type="slidenum">
              <a:rPr lang="it-IT" altLang="it-IT"/>
              <a:pPr/>
              <a:t>‹N›</a:t>
            </a:fld>
            <a:endParaRPr lang="it-IT" altLang="it-IT"/>
          </a:p>
        </p:txBody>
      </p:sp>
    </p:spTree>
    <p:extLst>
      <p:ext uri="{BB962C8B-B14F-4D97-AF65-F5344CB8AC3E}">
        <p14:creationId xmlns:p14="http://schemas.microsoft.com/office/powerpoint/2010/main" val="2668776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3">
            <a:extLst>
              <a:ext uri="{FF2B5EF4-FFF2-40B4-BE49-F238E27FC236}">
                <a16:creationId xmlns:a16="http://schemas.microsoft.com/office/drawing/2014/main" id="{65674E17-B27F-4A3F-AE3D-198AC3E80DEC}"/>
              </a:ext>
            </a:extLst>
          </p:cNvPr>
          <p:cNvSpPr>
            <a:spLocks noGrp="1"/>
          </p:cNvSpPr>
          <p:nvPr>
            <p:ph type="dt" sz="half" idx="10"/>
          </p:nvPr>
        </p:nvSpPr>
        <p:spPr/>
        <p:txBody>
          <a:bodyPr/>
          <a:lstStyle>
            <a:lvl1pPr>
              <a:defRPr/>
            </a:lvl1pPr>
          </a:lstStyle>
          <a:p>
            <a:pPr>
              <a:defRPr/>
            </a:pPr>
            <a:fld id="{BD713A32-A577-439D-A69C-BDEA48117250}" type="datetimeFigureOut">
              <a:rPr lang="it-IT"/>
              <a:pPr>
                <a:defRPr/>
              </a:pPr>
              <a:t>10/03/2020</a:t>
            </a:fld>
            <a:endParaRPr lang="it-IT"/>
          </a:p>
        </p:txBody>
      </p:sp>
      <p:sp>
        <p:nvSpPr>
          <p:cNvPr id="4" name="Segnaposto piè di pagina 4">
            <a:extLst>
              <a:ext uri="{FF2B5EF4-FFF2-40B4-BE49-F238E27FC236}">
                <a16:creationId xmlns:a16="http://schemas.microsoft.com/office/drawing/2014/main" id="{FD3C1079-DF55-4D51-8D6E-ECF1C985F566}"/>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FB773FCD-0B7E-4716-9922-03D6871E0B6F}"/>
              </a:ext>
            </a:extLst>
          </p:cNvPr>
          <p:cNvSpPr>
            <a:spLocks noGrp="1"/>
          </p:cNvSpPr>
          <p:nvPr>
            <p:ph type="sldNum" sz="quarter" idx="12"/>
          </p:nvPr>
        </p:nvSpPr>
        <p:spPr/>
        <p:txBody>
          <a:bodyPr/>
          <a:lstStyle>
            <a:lvl1pPr>
              <a:defRPr/>
            </a:lvl1pPr>
          </a:lstStyle>
          <a:p>
            <a:fld id="{701BAD85-044D-469C-9F4B-74B7FF5A5BB5}" type="slidenum">
              <a:rPr lang="it-IT" altLang="it-IT"/>
              <a:pPr/>
              <a:t>‹N›</a:t>
            </a:fld>
            <a:endParaRPr lang="it-IT" altLang="it-IT"/>
          </a:p>
        </p:txBody>
      </p:sp>
    </p:spTree>
    <p:extLst>
      <p:ext uri="{BB962C8B-B14F-4D97-AF65-F5344CB8AC3E}">
        <p14:creationId xmlns:p14="http://schemas.microsoft.com/office/powerpoint/2010/main" val="3268165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AE360408-E40A-470A-926B-95242B754BC2}"/>
              </a:ext>
            </a:extLst>
          </p:cNvPr>
          <p:cNvSpPr>
            <a:spLocks noGrp="1"/>
          </p:cNvSpPr>
          <p:nvPr>
            <p:ph type="dt" sz="half" idx="10"/>
          </p:nvPr>
        </p:nvSpPr>
        <p:spPr/>
        <p:txBody>
          <a:bodyPr/>
          <a:lstStyle>
            <a:lvl1pPr>
              <a:defRPr/>
            </a:lvl1pPr>
          </a:lstStyle>
          <a:p>
            <a:pPr>
              <a:defRPr/>
            </a:pPr>
            <a:fld id="{BF169D19-FDCC-4FA9-AFAF-6CFE4E936A4C}" type="datetimeFigureOut">
              <a:rPr lang="it-IT"/>
              <a:pPr>
                <a:defRPr/>
              </a:pPr>
              <a:t>10/03/2020</a:t>
            </a:fld>
            <a:endParaRPr lang="it-IT"/>
          </a:p>
        </p:txBody>
      </p:sp>
      <p:sp>
        <p:nvSpPr>
          <p:cNvPr id="3" name="Segnaposto piè di pagina 4">
            <a:extLst>
              <a:ext uri="{FF2B5EF4-FFF2-40B4-BE49-F238E27FC236}">
                <a16:creationId xmlns:a16="http://schemas.microsoft.com/office/drawing/2014/main" id="{629874A7-3007-4B8D-AE73-5514E8DBFC6A}"/>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9B27F090-6C1B-4748-8D50-507723D41A5B}"/>
              </a:ext>
            </a:extLst>
          </p:cNvPr>
          <p:cNvSpPr>
            <a:spLocks noGrp="1"/>
          </p:cNvSpPr>
          <p:nvPr>
            <p:ph type="sldNum" sz="quarter" idx="12"/>
          </p:nvPr>
        </p:nvSpPr>
        <p:spPr/>
        <p:txBody>
          <a:bodyPr/>
          <a:lstStyle>
            <a:lvl1pPr>
              <a:defRPr/>
            </a:lvl1pPr>
          </a:lstStyle>
          <a:p>
            <a:fld id="{C9863ED2-F460-455E-A531-BFEC629DE0E5}" type="slidenum">
              <a:rPr lang="it-IT" altLang="it-IT"/>
              <a:pPr/>
              <a:t>‹N›</a:t>
            </a:fld>
            <a:endParaRPr lang="it-IT" altLang="it-IT"/>
          </a:p>
        </p:txBody>
      </p:sp>
    </p:spTree>
    <p:extLst>
      <p:ext uri="{BB962C8B-B14F-4D97-AF65-F5344CB8AC3E}">
        <p14:creationId xmlns:p14="http://schemas.microsoft.com/office/powerpoint/2010/main" val="596143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a:extLst>
              <a:ext uri="{FF2B5EF4-FFF2-40B4-BE49-F238E27FC236}">
                <a16:creationId xmlns:a16="http://schemas.microsoft.com/office/drawing/2014/main" id="{1AAFF3D0-9816-4571-BD7E-053F0D6CCC4C}"/>
              </a:ext>
            </a:extLst>
          </p:cNvPr>
          <p:cNvSpPr>
            <a:spLocks noGrp="1"/>
          </p:cNvSpPr>
          <p:nvPr>
            <p:ph type="dt" sz="half" idx="10"/>
          </p:nvPr>
        </p:nvSpPr>
        <p:spPr/>
        <p:txBody>
          <a:bodyPr/>
          <a:lstStyle>
            <a:lvl1pPr>
              <a:defRPr/>
            </a:lvl1pPr>
          </a:lstStyle>
          <a:p>
            <a:pPr>
              <a:defRPr/>
            </a:pPr>
            <a:fld id="{64F4D68D-28E1-4802-9E38-399D0AD38A67}" type="datetimeFigureOut">
              <a:rPr lang="it-IT"/>
              <a:pPr>
                <a:defRPr/>
              </a:pPr>
              <a:t>10/03/2020</a:t>
            </a:fld>
            <a:endParaRPr lang="it-IT"/>
          </a:p>
        </p:txBody>
      </p:sp>
      <p:sp>
        <p:nvSpPr>
          <p:cNvPr id="6" name="Segnaposto piè di pagina 4">
            <a:extLst>
              <a:ext uri="{FF2B5EF4-FFF2-40B4-BE49-F238E27FC236}">
                <a16:creationId xmlns:a16="http://schemas.microsoft.com/office/drawing/2014/main" id="{A6225900-66F5-47D3-B7D5-18CE140487EB}"/>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CECEEBA3-1BA6-4233-9849-8B895FDD2438}"/>
              </a:ext>
            </a:extLst>
          </p:cNvPr>
          <p:cNvSpPr>
            <a:spLocks noGrp="1"/>
          </p:cNvSpPr>
          <p:nvPr>
            <p:ph type="sldNum" sz="quarter" idx="12"/>
          </p:nvPr>
        </p:nvSpPr>
        <p:spPr/>
        <p:txBody>
          <a:bodyPr/>
          <a:lstStyle>
            <a:lvl1pPr>
              <a:defRPr/>
            </a:lvl1pPr>
          </a:lstStyle>
          <a:p>
            <a:fld id="{F443DF10-80B2-44E0-81F4-6D90F9DA5324}" type="slidenum">
              <a:rPr lang="it-IT" altLang="it-IT"/>
              <a:pPr/>
              <a:t>‹N›</a:t>
            </a:fld>
            <a:endParaRPr lang="it-IT" altLang="it-IT"/>
          </a:p>
        </p:txBody>
      </p:sp>
    </p:spTree>
    <p:extLst>
      <p:ext uri="{BB962C8B-B14F-4D97-AF65-F5344CB8AC3E}">
        <p14:creationId xmlns:p14="http://schemas.microsoft.com/office/powerpoint/2010/main" val="1403090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a:extLst>
              <a:ext uri="{FF2B5EF4-FFF2-40B4-BE49-F238E27FC236}">
                <a16:creationId xmlns:a16="http://schemas.microsoft.com/office/drawing/2014/main" id="{B865EF40-0A4A-4D0A-A7E5-412B80369CA0}"/>
              </a:ext>
            </a:extLst>
          </p:cNvPr>
          <p:cNvSpPr>
            <a:spLocks noGrp="1"/>
          </p:cNvSpPr>
          <p:nvPr>
            <p:ph type="dt" sz="half" idx="10"/>
          </p:nvPr>
        </p:nvSpPr>
        <p:spPr/>
        <p:txBody>
          <a:bodyPr/>
          <a:lstStyle>
            <a:lvl1pPr>
              <a:defRPr/>
            </a:lvl1pPr>
          </a:lstStyle>
          <a:p>
            <a:pPr>
              <a:defRPr/>
            </a:pPr>
            <a:fld id="{D6AC17C3-6F77-4794-89EE-0ED705C12D0A}" type="datetimeFigureOut">
              <a:rPr lang="it-IT"/>
              <a:pPr>
                <a:defRPr/>
              </a:pPr>
              <a:t>10/03/2020</a:t>
            </a:fld>
            <a:endParaRPr lang="it-IT"/>
          </a:p>
        </p:txBody>
      </p:sp>
      <p:sp>
        <p:nvSpPr>
          <p:cNvPr id="6" name="Segnaposto piè di pagina 4">
            <a:extLst>
              <a:ext uri="{FF2B5EF4-FFF2-40B4-BE49-F238E27FC236}">
                <a16:creationId xmlns:a16="http://schemas.microsoft.com/office/drawing/2014/main" id="{4E5093AB-2281-496A-B7EF-9C9A75625395}"/>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A207E61B-5D73-4612-A4F9-B6A75EBEA506}"/>
              </a:ext>
            </a:extLst>
          </p:cNvPr>
          <p:cNvSpPr>
            <a:spLocks noGrp="1"/>
          </p:cNvSpPr>
          <p:nvPr>
            <p:ph type="sldNum" sz="quarter" idx="12"/>
          </p:nvPr>
        </p:nvSpPr>
        <p:spPr/>
        <p:txBody>
          <a:bodyPr/>
          <a:lstStyle>
            <a:lvl1pPr>
              <a:defRPr/>
            </a:lvl1pPr>
          </a:lstStyle>
          <a:p>
            <a:fld id="{C1BFED21-EAE8-4634-AC76-E193A9F2E136}" type="slidenum">
              <a:rPr lang="it-IT" altLang="it-IT"/>
              <a:pPr/>
              <a:t>‹N›</a:t>
            </a:fld>
            <a:endParaRPr lang="it-IT" altLang="it-IT"/>
          </a:p>
        </p:txBody>
      </p:sp>
    </p:spTree>
    <p:extLst>
      <p:ext uri="{BB962C8B-B14F-4D97-AF65-F5344CB8AC3E}">
        <p14:creationId xmlns:p14="http://schemas.microsoft.com/office/powerpoint/2010/main" val="1586514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88688E3-C19E-4F41-A2C7-898F8E7A2BAD}"/>
              </a:ext>
            </a:extLst>
          </p:cNvPr>
          <p:cNvSpPr>
            <a:spLocks noGrp="1"/>
          </p:cNvSpPr>
          <p:nvPr>
            <p:ph type="dt" sz="half" idx="10"/>
          </p:nvPr>
        </p:nvSpPr>
        <p:spPr/>
        <p:txBody>
          <a:bodyPr/>
          <a:lstStyle>
            <a:lvl1pPr>
              <a:defRPr/>
            </a:lvl1pPr>
          </a:lstStyle>
          <a:p>
            <a:pPr>
              <a:defRPr/>
            </a:pPr>
            <a:fld id="{9E60E060-6FDF-4CE7-8AFE-16D838C3C1B1}" type="datetimeFigureOut">
              <a:rPr lang="it-IT"/>
              <a:pPr>
                <a:defRPr/>
              </a:pPr>
              <a:t>10/03/2020</a:t>
            </a:fld>
            <a:endParaRPr lang="it-IT"/>
          </a:p>
        </p:txBody>
      </p:sp>
      <p:sp>
        <p:nvSpPr>
          <p:cNvPr id="5" name="Segnaposto piè di pagina 4">
            <a:extLst>
              <a:ext uri="{FF2B5EF4-FFF2-40B4-BE49-F238E27FC236}">
                <a16:creationId xmlns:a16="http://schemas.microsoft.com/office/drawing/2014/main" id="{FAFB6172-FB06-4594-AAF8-C2F9253C2E59}"/>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A086FAE8-48BC-495A-9FCF-B7B4DB440152}"/>
              </a:ext>
            </a:extLst>
          </p:cNvPr>
          <p:cNvSpPr>
            <a:spLocks noGrp="1"/>
          </p:cNvSpPr>
          <p:nvPr>
            <p:ph type="sldNum" sz="quarter" idx="12"/>
          </p:nvPr>
        </p:nvSpPr>
        <p:spPr/>
        <p:txBody>
          <a:bodyPr/>
          <a:lstStyle>
            <a:lvl1pPr>
              <a:defRPr/>
            </a:lvl1pPr>
          </a:lstStyle>
          <a:p>
            <a:fld id="{87E0BD1F-9AE0-4517-94F1-425A2B6DD1D8}" type="slidenum">
              <a:rPr lang="it-IT" altLang="it-IT"/>
              <a:pPr/>
              <a:t>‹N›</a:t>
            </a:fld>
            <a:endParaRPr lang="it-IT" altLang="it-IT"/>
          </a:p>
        </p:txBody>
      </p:sp>
    </p:spTree>
    <p:extLst>
      <p:ext uri="{BB962C8B-B14F-4D97-AF65-F5344CB8AC3E}">
        <p14:creationId xmlns:p14="http://schemas.microsoft.com/office/powerpoint/2010/main" val="1326622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93AF8E1-8821-456E-8BBA-EB8DE55C7D7C}"/>
              </a:ext>
            </a:extLst>
          </p:cNvPr>
          <p:cNvSpPr>
            <a:spLocks noGrp="1"/>
          </p:cNvSpPr>
          <p:nvPr>
            <p:ph type="dt" sz="half" idx="10"/>
          </p:nvPr>
        </p:nvSpPr>
        <p:spPr/>
        <p:txBody>
          <a:bodyPr/>
          <a:lstStyle>
            <a:lvl1pPr>
              <a:defRPr/>
            </a:lvl1pPr>
          </a:lstStyle>
          <a:p>
            <a:pPr>
              <a:defRPr/>
            </a:pPr>
            <a:fld id="{6AED8C68-3E8D-4449-8011-ED8D05B9A3D8}" type="datetimeFigureOut">
              <a:rPr lang="it-IT"/>
              <a:pPr>
                <a:defRPr/>
              </a:pPr>
              <a:t>10/03/2020</a:t>
            </a:fld>
            <a:endParaRPr lang="it-IT"/>
          </a:p>
        </p:txBody>
      </p:sp>
      <p:sp>
        <p:nvSpPr>
          <p:cNvPr id="5" name="Segnaposto piè di pagina 4">
            <a:extLst>
              <a:ext uri="{FF2B5EF4-FFF2-40B4-BE49-F238E27FC236}">
                <a16:creationId xmlns:a16="http://schemas.microsoft.com/office/drawing/2014/main" id="{665655A7-7BAC-4CAC-9099-0948FB23FFDB}"/>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E1B4B588-9B49-4936-985A-EA8D1A1C242A}"/>
              </a:ext>
            </a:extLst>
          </p:cNvPr>
          <p:cNvSpPr>
            <a:spLocks noGrp="1"/>
          </p:cNvSpPr>
          <p:nvPr>
            <p:ph type="sldNum" sz="quarter" idx="12"/>
          </p:nvPr>
        </p:nvSpPr>
        <p:spPr/>
        <p:txBody>
          <a:bodyPr/>
          <a:lstStyle>
            <a:lvl1pPr>
              <a:defRPr/>
            </a:lvl1pPr>
          </a:lstStyle>
          <a:p>
            <a:fld id="{39B13E15-D4EE-4D07-B274-A131FE2BE608}" type="slidenum">
              <a:rPr lang="it-IT" altLang="it-IT"/>
              <a:pPr/>
              <a:t>‹N›</a:t>
            </a:fld>
            <a:endParaRPr lang="it-IT" altLang="it-IT"/>
          </a:p>
        </p:txBody>
      </p:sp>
    </p:spTree>
    <p:extLst>
      <p:ext uri="{BB962C8B-B14F-4D97-AF65-F5344CB8AC3E}">
        <p14:creationId xmlns:p14="http://schemas.microsoft.com/office/powerpoint/2010/main" val="2499424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a:extLst>
              <a:ext uri="{FF2B5EF4-FFF2-40B4-BE49-F238E27FC236}">
                <a16:creationId xmlns:a16="http://schemas.microsoft.com/office/drawing/2014/main" id="{E00F48AB-4DBF-4248-86A7-40F9B5BC35AB}"/>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36556D2A-D39C-4C7F-88C2-DE4CB331CEAC}"/>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5DA7485E-A371-4896-B881-F24D0E69B0C4}"/>
              </a:ext>
            </a:extLst>
          </p:cNvPr>
          <p:cNvSpPr>
            <a:spLocks noGrp="1" noChangeArrowheads="1"/>
          </p:cNvSpPr>
          <p:nvPr>
            <p:ph type="sldNum" sz="quarter" idx="12"/>
          </p:nvPr>
        </p:nvSpPr>
        <p:spPr>
          <a:ln/>
        </p:spPr>
        <p:txBody>
          <a:bodyPr/>
          <a:lstStyle>
            <a:lvl1pPr>
              <a:defRPr/>
            </a:lvl1pPr>
          </a:lstStyle>
          <a:p>
            <a:fld id="{510AB279-6BA4-418B-958C-66F17CCC3087}" type="slidenum">
              <a:rPr lang="it-IT" altLang="it-IT"/>
              <a:pPr/>
              <a:t>‹N›</a:t>
            </a:fld>
            <a:endParaRPr lang="it-IT" altLang="it-IT"/>
          </a:p>
        </p:txBody>
      </p:sp>
    </p:spTree>
    <p:extLst>
      <p:ext uri="{BB962C8B-B14F-4D97-AF65-F5344CB8AC3E}">
        <p14:creationId xmlns:p14="http://schemas.microsoft.com/office/powerpoint/2010/main" val="2693953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58D1DAB4-569C-44BC-A5D1-CA8AA6000457}"/>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B8306AD7-DFB9-4EEA-AAB3-62C9375D08D1}"/>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7C164ED0-3C73-4767-B031-C25F81FC2226}"/>
              </a:ext>
            </a:extLst>
          </p:cNvPr>
          <p:cNvSpPr>
            <a:spLocks noGrp="1" noChangeArrowheads="1"/>
          </p:cNvSpPr>
          <p:nvPr>
            <p:ph type="sldNum" sz="quarter" idx="12"/>
          </p:nvPr>
        </p:nvSpPr>
        <p:spPr>
          <a:ln/>
        </p:spPr>
        <p:txBody>
          <a:bodyPr/>
          <a:lstStyle>
            <a:lvl1pPr>
              <a:defRPr/>
            </a:lvl1pPr>
          </a:lstStyle>
          <a:p>
            <a:fld id="{835AC42C-BD82-4549-BE61-527750315C13}" type="slidenum">
              <a:rPr lang="it-IT" altLang="it-IT"/>
              <a:pPr/>
              <a:t>‹N›</a:t>
            </a:fld>
            <a:endParaRPr lang="it-IT" altLang="it-IT"/>
          </a:p>
        </p:txBody>
      </p:sp>
    </p:spTree>
    <p:extLst>
      <p:ext uri="{BB962C8B-B14F-4D97-AF65-F5344CB8AC3E}">
        <p14:creationId xmlns:p14="http://schemas.microsoft.com/office/powerpoint/2010/main" val="1041906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4">
            <a:extLst>
              <a:ext uri="{FF2B5EF4-FFF2-40B4-BE49-F238E27FC236}">
                <a16:creationId xmlns:a16="http://schemas.microsoft.com/office/drawing/2014/main" id="{576F37D3-3E50-45CC-B84A-E0C0D6C38DC4}"/>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FFF57C9F-379B-42A2-852F-772E4ACE1D18}"/>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D799EFE0-5006-46B8-9B1A-25AE85EBB59F}"/>
              </a:ext>
            </a:extLst>
          </p:cNvPr>
          <p:cNvSpPr>
            <a:spLocks noGrp="1" noChangeArrowheads="1"/>
          </p:cNvSpPr>
          <p:nvPr>
            <p:ph type="sldNum" sz="quarter" idx="12"/>
          </p:nvPr>
        </p:nvSpPr>
        <p:spPr>
          <a:ln/>
        </p:spPr>
        <p:txBody>
          <a:bodyPr/>
          <a:lstStyle>
            <a:lvl1pPr>
              <a:defRPr/>
            </a:lvl1pPr>
          </a:lstStyle>
          <a:p>
            <a:fld id="{2001A369-2B3A-4D02-935F-D0A296CD31D3}" type="slidenum">
              <a:rPr lang="it-IT" altLang="it-IT"/>
              <a:pPr/>
              <a:t>‹N›</a:t>
            </a:fld>
            <a:endParaRPr lang="it-IT" altLang="it-IT"/>
          </a:p>
        </p:txBody>
      </p:sp>
    </p:spTree>
    <p:extLst>
      <p:ext uri="{BB962C8B-B14F-4D97-AF65-F5344CB8AC3E}">
        <p14:creationId xmlns:p14="http://schemas.microsoft.com/office/powerpoint/2010/main" val="2420493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a:extLst>
              <a:ext uri="{FF2B5EF4-FFF2-40B4-BE49-F238E27FC236}">
                <a16:creationId xmlns:a16="http://schemas.microsoft.com/office/drawing/2014/main" id="{F1EF467A-129A-47D8-A476-73CE2317770A}"/>
              </a:ext>
            </a:extLst>
          </p:cNvPr>
          <p:cNvSpPr>
            <a:spLocks noGrp="1" noChangeArrowheads="1"/>
          </p:cNvSpPr>
          <p:nvPr>
            <p:ph type="dt" sz="half" idx="10"/>
          </p:nvPr>
        </p:nvSpPr>
        <p:spPr>
          <a:ln/>
        </p:spPr>
        <p:txBody>
          <a:bodyPr/>
          <a:lstStyle>
            <a:lvl1pPr>
              <a:defRPr/>
            </a:lvl1pPr>
          </a:lstStyle>
          <a:p>
            <a:pPr>
              <a:defRPr/>
            </a:pPr>
            <a:endParaRPr lang="it-IT"/>
          </a:p>
        </p:txBody>
      </p:sp>
      <p:sp>
        <p:nvSpPr>
          <p:cNvPr id="6" name="Rectangle 5">
            <a:extLst>
              <a:ext uri="{FF2B5EF4-FFF2-40B4-BE49-F238E27FC236}">
                <a16:creationId xmlns:a16="http://schemas.microsoft.com/office/drawing/2014/main" id="{777E9EF6-4C9E-45C7-A757-66E6C4F761C2}"/>
              </a:ext>
            </a:extLst>
          </p:cNvPr>
          <p:cNvSpPr>
            <a:spLocks noGrp="1" noChangeArrowheads="1"/>
          </p:cNvSpPr>
          <p:nvPr>
            <p:ph type="ftr" sz="quarter" idx="11"/>
          </p:nvPr>
        </p:nvSpPr>
        <p:spPr>
          <a:ln/>
        </p:spPr>
        <p:txBody>
          <a:bodyPr/>
          <a:lstStyle>
            <a:lvl1pPr>
              <a:defRPr/>
            </a:lvl1pPr>
          </a:lstStyle>
          <a:p>
            <a:pPr>
              <a:defRPr/>
            </a:pPr>
            <a:endParaRPr lang="it-IT"/>
          </a:p>
        </p:txBody>
      </p:sp>
      <p:sp>
        <p:nvSpPr>
          <p:cNvPr id="7" name="Rectangle 6">
            <a:extLst>
              <a:ext uri="{FF2B5EF4-FFF2-40B4-BE49-F238E27FC236}">
                <a16:creationId xmlns:a16="http://schemas.microsoft.com/office/drawing/2014/main" id="{6A1C01CF-F728-41A8-B53C-ED41196513ED}"/>
              </a:ext>
            </a:extLst>
          </p:cNvPr>
          <p:cNvSpPr>
            <a:spLocks noGrp="1" noChangeArrowheads="1"/>
          </p:cNvSpPr>
          <p:nvPr>
            <p:ph type="sldNum" sz="quarter" idx="12"/>
          </p:nvPr>
        </p:nvSpPr>
        <p:spPr>
          <a:ln/>
        </p:spPr>
        <p:txBody>
          <a:bodyPr/>
          <a:lstStyle>
            <a:lvl1pPr>
              <a:defRPr/>
            </a:lvl1pPr>
          </a:lstStyle>
          <a:p>
            <a:fld id="{DE05C1AA-1FB3-4137-A246-5DD26B9E576D}" type="slidenum">
              <a:rPr lang="it-IT" altLang="it-IT"/>
              <a:pPr/>
              <a:t>‹N›</a:t>
            </a:fld>
            <a:endParaRPr lang="it-IT" altLang="it-IT"/>
          </a:p>
        </p:txBody>
      </p:sp>
    </p:spTree>
    <p:extLst>
      <p:ext uri="{BB962C8B-B14F-4D97-AF65-F5344CB8AC3E}">
        <p14:creationId xmlns:p14="http://schemas.microsoft.com/office/powerpoint/2010/main" val="1285428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a:extLst>
              <a:ext uri="{FF2B5EF4-FFF2-40B4-BE49-F238E27FC236}">
                <a16:creationId xmlns:a16="http://schemas.microsoft.com/office/drawing/2014/main" id="{3241B65A-9D71-4171-9214-5574B4E7A2FB}"/>
              </a:ext>
            </a:extLst>
          </p:cNvPr>
          <p:cNvSpPr>
            <a:spLocks noGrp="1" noChangeArrowheads="1"/>
          </p:cNvSpPr>
          <p:nvPr>
            <p:ph type="dt" sz="half" idx="10"/>
          </p:nvPr>
        </p:nvSpPr>
        <p:spPr>
          <a:ln/>
        </p:spPr>
        <p:txBody>
          <a:bodyPr/>
          <a:lstStyle>
            <a:lvl1pPr>
              <a:defRPr/>
            </a:lvl1pPr>
          </a:lstStyle>
          <a:p>
            <a:pPr>
              <a:defRPr/>
            </a:pPr>
            <a:endParaRPr lang="it-IT"/>
          </a:p>
        </p:txBody>
      </p:sp>
      <p:sp>
        <p:nvSpPr>
          <p:cNvPr id="8" name="Rectangle 5">
            <a:extLst>
              <a:ext uri="{FF2B5EF4-FFF2-40B4-BE49-F238E27FC236}">
                <a16:creationId xmlns:a16="http://schemas.microsoft.com/office/drawing/2014/main" id="{80F25C57-97E1-4BD6-B98B-DEA2CC57E922}"/>
              </a:ext>
            </a:extLst>
          </p:cNvPr>
          <p:cNvSpPr>
            <a:spLocks noGrp="1" noChangeArrowheads="1"/>
          </p:cNvSpPr>
          <p:nvPr>
            <p:ph type="ftr" sz="quarter" idx="11"/>
          </p:nvPr>
        </p:nvSpPr>
        <p:spPr>
          <a:ln/>
        </p:spPr>
        <p:txBody>
          <a:bodyPr/>
          <a:lstStyle>
            <a:lvl1pPr>
              <a:defRPr/>
            </a:lvl1pPr>
          </a:lstStyle>
          <a:p>
            <a:pPr>
              <a:defRPr/>
            </a:pPr>
            <a:endParaRPr lang="it-IT"/>
          </a:p>
        </p:txBody>
      </p:sp>
      <p:sp>
        <p:nvSpPr>
          <p:cNvPr id="9" name="Rectangle 6">
            <a:extLst>
              <a:ext uri="{FF2B5EF4-FFF2-40B4-BE49-F238E27FC236}">
                <a16:creationId xmlns:a16="http://schemas.microsoft.com/office/drawing/2014/main" id="{857FEBD1-8A93-4F54-9282-6B5D09AADF52}"/>
              </a:ext>
            </a:extLst>
          </p:cNvPr>
          <p:cNvSpPr>
            <a:spLocks noGrp="1" noChangeArrowheads="1"/>
          </p:cNvSpPr>
          <p:nvPr>
            <p:ph type="sldNum" sz="quarter" idx="12"/>
          </p:nvPr>
        </p:nvSpPr>
        <p:spPr>
          <a:ln/>
        </p:spPr>
        <p:txBody>
          <a:bodyPr/>
          <a:lstStyle>
            <a:lvl1pPr>
              <a:defRPr/>
            </a:lvl1pPr>
          </a:lstStyle>
          <a:p>
            <a:fld id="{F906A938-2C48-496C-9D97-9D759E512E6A}" type="slidenum">
              <a:rPr lang="it-IT" altLang="it-IT"/>
              <a:pPr/>
              <a:t>‹N›</a:t>
            </a:fld>
            <a:endParaRPr lang="it-IT" altLang="it-IT"/>
          </a:p>
        </p:txBody>
      </p:sp>
    </p:spTree>
    <p:extLst>
      <p:ext uri="{BB962C8B-B14F-4D97-AF65-F5344CB8AC3E}">
        <p14:creationId xmlns:p14="http://schemas.microsoft.com/office/powerpoint/2010/main" val="8786545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a:extLst>
              <a:ext uri="{FF2B5EF4-FFF2-40B4-BE49-F238E27FC236}">
                <a16:creationId xmlns:a16="http://schemas.microsoft.com/office/drawing/2014/main" id="{6D3D3223-DA47-4BF6-9E07-3FA9E7D7581B}"/>
              </a:ext>
            </a:extLst>
          </p:cNvPr>
          <p:cNvSpPr>
            <a:spLocks noGrp="1" noChangeArrowheads="1"/>
          </p:cNvSpPr>
          <p:nvPr>
            <p:ph type="dt" sz="half" idx="10"/>
          </p:nvPr>
        </p:nvSpPr>
        <p:spPr>
          <a:ln/>
        </p:spPr>
        <p:txBody>
          <a:bodyPr/>
          <a:lstStyle>
            <a:lvl1pPr>
              <a:defRPr/>
            </a:lvl1pPr>
          </a:lstStyle>
          <a:p>
            <a:pPr>
              <a:defRPr/>
            </a:pPr>
            <a:endParaRPr lang="it-IT"/>
          </a:p>
        </p:txBody>
      </p:sp>
      <p:sp>
        <p:nvSpPr>
          <p:cNvPr id="4" name="Rectangle 5">
            <a:extLst>
              <a:ext uri="{FF2B5EF4-FFF2-40B4-BE49-F238E27FC236}">
                <a16:creationId xmlns:a16="http://schemas.microsoft.com/office/drawing/2014/main" id="{4050498C-AFE8-4E9B-BBD0-35293CD85545}"/>
              </a:ext>
            </a:extLst>
          </p:cNvPr>
          <p:cNvSpPr>
            <a:spLocks noGrp="1" noChangeArrowheads="1"/>
          </p:cNvSpPr>
          <p:nvPr>
            <p:ph type="ftr" sz="quarter" idx="11"/>
          </p:nvPr>
        </p:nvSpPr>
        <p:spPr>
          <a:ln/>
        </p:spPr>
        <p:txBody>
          <a:bodyPr/>
          <a:lstStyle>
            <a:lvl1pPr>
              <a:defRPr/>
            </a:lvl1pPr>
          </a:lstStyle>
          <a:p>
            <a:pPr>
              <a:defRPr/>
            </a:pPr>
            <a:endParaRPr lang="it-IT"/>
          </a:p>
        </p:txBody>
      </p:sp>
      <p:sp>
        <p:nvSpPr>
          <p:cNvPr id="5" name="Rectangle 6">
            <a:extLst>
              <a:ext uri="{FF2B5EF4-FFF2-40B4-BE49-F238E27FC236}">
                <a16:creationId xmlns:a16="http://schemas.microsoft.com/office/drawing/2014/main" id="{77331541-7521-4DA7-8272-798C820CD90D}"/>
              </a:ext>
            </a:extLst>
          </p:cNvPr>
          <p:cNvSpPr>
            <a:spLocks noGrp="1" noChangeArrowheads="1"/>
          </p:cNvSpPr>
          <p:nvPr>
            <p:ph type="sldNum" sz="quarter" idx="12"/>
          </p:nvPr>
        </p:nvSpPr>
        <p:spPr>
          <a:ln/>
        </p:spPr>
        <p:txBody>
          <a:bodyPr/>
          <a:lstStyle>
            <a:lvl1pPr>
              <a:defRPr/>
            </a:lvl1pPr>
          </a:lstStyle>
          <a:p>
            <a:fld id="{6F446BB8-B421-4966-A8B9-CE695CC518D6}" type="slidenum">
              <a:rPr lang="it-IT" altLang="it-IT"/>
              <a:pPr/>
              <a:t>‹N›</a:t>
            </a:fld>
            <a:endParaRPr lang="it-IT" altLang="it-IT"/>
          </a:p>
        </p:txBody>
      </p:sp>
    </p:spTree>
    <p:extLst>
      <p:ext uri="{BB962C8B-B14F-4D97-AF65-F5344CB8AC3E}">
        <p14:creationId xmlns:p14="http://schemas.microsoft.com/office/powerpoint/2010/main" val="27137680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7E361E9-87BC-4DDA-BD34-7A0A45495E73}"/>
              </a:ext>
            </a:extLst>
          </p:cNvPr>
          <p:cNvSpPr>
            <a:spLocks noGrp="1" noChangeArrowheads="1"/>
          </p:cNvSpPr>
          <p:nvPr>
            <p:ph type="dt" sz="half" idx="10"/>
          </p:nvPr>
        </p:nvSpPr>
        <p:spPr>
          <a:ln/>
        </p:spPr>
        <p:txBody>
          <a:bodyPr/>
          <a:lstStyle>
            <a:lvl1pPr>
              <a:defRPr/>
            </a:lvl1pPr>
          </a:lstStyle>
          <a:p>
            <a:pPr>
              <a:defRPr/>
            </a:pPr>
            <a:endParaRPr lang="it-IT"/>
          </a:p>
        </p:txBody>
      </p:sp>
      <p:sp>
        <p:nvSpPr>
          <p:cNvPr id="3" name="Rectangle 5">
            <a:extLst>
              <a:ext uri="{FF2B5EF4-FFF2-40B4-BE49-F238E27FC236}">
                <a16:creationId xmlns:a16="http://schemas.microsoft.com/office/drawing/2014/main" id="{B81C3E4E-2D6F-4748-BE22-F0755C94B164}"/>
              </a:ext>
            </a:extLst>
          </p:cNvPr>
          <p:cNvSpPr>
            <a:spLocks noGrp="1" noChangeArrowheads="1"/>
          </p:cNvSpPr>
          <p:nvPr>
            <p:ph type="ftr" sz="quarter" idx="11"/>
          </p:nvPr>
        </p:nvSpPr>
        <p:spPr>
          <a:ln/>
        </p:spPr>
        <p:txBody>
          <a:bodyPr/>
          <a:lstStyle>
            <a:lvl1pPr>
              <a:defRPr/>
            </a:lvl1pPr>
          </a:lstStyle>
          <a:p>
            <a:pPr>
              <a:defRPr/>
            </a:pPr>
            <a:endParaRPr lang="it-IT"/>
          </a:p>
        </p:txBody>
      </p:sp>
      <p:sp>
        <p:nvSpPr>
          <p:cNvPr id="4" name="Rectangle 6">
            <a:extLst>
              <a:ext uri="{FF2B5EF4-FFF2-40B4-BE49-F238E27FC236}">
                <a16:creationId xmlns:a16="http://schemas.microsoft.com/office/drawing/2014/main" id="{BDF07EDF-AA22-46F8-AAF6-F1C057979798}"/>
              </a:ext>
            </a:extLst>
          </p:cNvPr>
          <p:cNvSpPr>
            <a:spLocks noGrp="1" noChangeArrowheads="1"/>
          </p:cNvSpPr>
          <p:nvPr>
            <p:ph type="sldNum" sz="quarter" idx="12"/>
          </p:nvPr>
        </p:nvSpPr>
        <p:spPr>
          <a:ln/>
        </p:spPr>
        <p:txBody>
          <a:bodyPr/>
          <a:lstStyle>
            <a:lvl1pPr>
              <a:defRPr/>
            </a:lvl1pPr>
          </a:lstStyle>
          <a:p>
            <a:fld id="{F1B3C082-C394-484C-9327-1A221C241B2C}" type="slidenum">
              <a:rPr lang="it-IT" altLang="it-IT"/>
              <a:pPr/>
              <a:t>‹N›</a:t>
            </a:fld>
            <a:endParaRPr lang="it-IT" altLang="it-IT"/>
          </a:p>
        </p:txBody>
      </p:sp>
    </p:spTree>
    <p:extLst>
      <p:ext uri="{BB962C8B-B14F-4D97-AF65-F5344CB8AC3E}">
        <p14:creationId xmlns:p14="http://schemas.microsoft.com/office/powerpoint/2010/main" val="47807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a:extLst>
              <a:ext uri="{FF2B5EF4-FFF2-40B4-BE49-F238E27FC236}">
                <a16:creationId xmlns:a16="http://schemas.microsoft.com/office/drawing/2014/main" id="{C136C885-8C65-4D35-9E5A-2BE890E19AAF}"/>
              </a:ext>
            </a:extLst>
          </p:cNvPr>
          <p:cNvSpPr>
            <a:spLocks noGrp="1" noChangeArrowheads="1"/>
          </p:cNvSpPr>
          <p:nvPr>
            <p:ph type="dt" sz="half" idx="10"/>
          </p:nvPr>
        </p:nvSpPr>
        <p:spPr>
          <a:ln/>
        </p:spPr>
        <p:txBody>
          <a:bodyPr/>
          <a:lstStyle>
            <a:lvl1pPr>
              <a:defRPr/>
            </a:lvl1pPr>
          </a:lstStyle>
          <a:p>
            <a:pPr>
              <a:defRPr/>
            </a:pPr>
            <a:endParaRPr lang="it-IT"/>
          </a:p>
        </p:txBody>
      </p:sp>
      <p:sp>
        <p:nvSpPr>
          <p:cNvPr id="6" name="Rectangle 5">
            <a:extLst>
              <a:ext uri="{FF2B5EF4-FFF2-40B4-BE49-F238E27FC236}">
                <a16:creationId xmlns:a16="http://schemas.microsoft.com/office/drawing/2014/main" id="{FDC74F64-D51F-4EC1-A277-D1D1895271D4}"/>
              </a:ext>
            </a:extLst>
          </p:cNvPr>
          <p:cNvSpPr>
            <a:spLocks noGrp="1" noChangeArrowheads="1"/>
          </p:cNvSpPr>
          <p:nvPr>
            <p:ph type="ftr" sz="quarter" idx="11"/>
          </p:nvPr>
        </p:nvSpPr>
        <p:spPr>
          <a:ln/>
        </p:spPr>
        <p:txBody>
          <a:bodyPr/>
          <a:lstStyle>
            <a:lvl1pPr>
              <a:defRPr/>
            </a:lvl1pPr>
          </a:lstStyle>
          <a:p>
            <a:pPr>
              <a:defRPr/>
            </a:pPr>
            <a:endParaRPr lang="it-IT"/>
          </a:p>
        </p:txBody>
      </p:sp>
      <p:sp>
        <p:nvSpPr>
          <p:cNvPr id="7" name="Rectangle 6">
            <a:extLst>
              <a:ext uri="{FF2B5EF4-FFF2-40B4-BE49-F238E27FC236}">
                <a16:creationId xmlns:a16="http://schemas.microsoft.com/office/drawing/2014/main" id="{750C9339-F530-415A-AC57-B0029F8F0731}"/>
              </a:ext>
            </a:extLst>
          </p:cNvPr>
          <p:cNvSpPr>
            <a:spLocks noGrp="1" noChangeArrowheads="1"/>
          </p:cNvSpPr>
          <p:nvPr>
            <p:ph type="sldNum" sz="quarter" idx="12"/>
          </p:nvPr>
        </p:nvSpPr>
        <p:spPr>
          <a:ln/>
        </p:spPr>
        <p:txBody>
          <a:bodyPr/>
          <a:lstStyle>
            <a:lvl1pPr>
              <a:defRPr/>
            </a:lvl1pPr>
          </a:lstStyle>
          <a:p>
            <a:fld id="{B31E818B-33F8-4ED9-80F5-66F74B918744}" type="slidenum">
              <a:rPr lang="it-IT" altLang="it-IT"/>
              <a:pPr/>
              <a:t>‹N›</a:t>
            </a:fld>
            <a:endParaRPr lang="it-IT" altLang="it-IT"/>
          </a:p>
        </p:txBody>
      </p:sp>
    </p:spTree>
    <p:extLst>
      <p:ext uri="{BB962C8B-B14F-4D97-AF65-F5344CB8AC3E}">
        <p14:creationId xmlns:p14="http://schemas.microsoft.com/office/powerpoint/2010/main" val="19721679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a:extLst>
              <a:ext uri="{FF2B5EF4-FFF2-40B4-BE49-F238E27FC236}">
                <a16:creationId xmlns:a16="http://schemas.microsoft.com/office/drawing/2014/main" id="{ACC99C8E-2B06-4EA4-AABC-7A552D82CC6E}"/>
              </a:ext>
            </a:extLst>
          </p:cNvPr>
          <p:cNvSpPr>
            <a:spLocks noGrp="1" noChangeArrowheads="1"/>
          </p:cNvSpPr>
          <p:nvPr>
            <p:ph type="dt" sz="half" idx="10"/>
          </p:nvPr>
        </p:nvSpPr>
        <p:spPr>
          <a:ln/>
        </p:spPr>
        <p:txBody>
          <a:bodyPr/>
          <a:lstStyle>
            <a:lvl1pPr>
              <a:defRPr/>
            </a:lvl1pPr>
          </a:lstStyle>
          <a:p>
            <a:pPr>
              <a:defRPr/>
            </a:pPr>
            <a:endParaRPr lang="it-IT"/>
          </a:p>
        </p:txBody>
      </p:sp>
      <p:sp>
        <p:nvSpPr>
          <p:cNvPr id="6" name="Rectangle 5">
            <a:extLst>
              <a:ext uri="{FF2B5EF4-FFF2-40B4-BE49-F238E27FC236}">
                <a16:creationId xmlns:a16="http://schemas.microsoft.com/office/drawing/2014/main" id="{ECA221FD-B135-4136-819A-9A7BFDFA9017}"/>
              </a:ext>
            </a:extLst>
          </p:cNvPr>
          <p:cNvSpPr>
            <a:spLocks noGrp="1" noChangeArrowheads="1"/>
          </p:cNvSpPr>
          <p:nvPr>
            <p:ph type="ftr" sz="quarter" idx="11"/>
          </p:nvPr>
        </p:nvSpPr>
        <p:spPr>
          <a:ln/>
        </p:spPr>
        <p:txBody>
          <a:bodyPr/>
          <a:lstStyle>
            <a:lvl1pPr>
              <a:defRPr/>
            </a:lvl1pPr>
          </a:lstStyle>
          <a:p>
            <a:pPr>
              <a:defRPr/>
            </a:pPr>
            <a:endParaRPr lang="it-IT"/>
          </a:p>
        </p:txBody>
      </p:sp>
      <p:sp>
        <p:nvSpPr>
          <p:cNvPr id="7" name="Rectangle 6">
            <a:extLst>
              <a:ext uri="{FF2B5EF4-FFF2-40B4-BE49-F238E27FC236}">
                <a16:creationId xmlns:a16="http://schemas.microsoft.com/office/drawing/2014/main" id="{8F4C39B6-6EFD-419C-ACAD-5384B152C063}"/>
              </a:ext>
            </a:extLst>
          </p:cNvPr>
          <p:cNvSpPr>
            <a:spLocks noGrp="1" noChangeArrowheads="1"/>
          </p:cNvSpPr>
          <p:nvPr>
            <p:ph type="sldNum" sz="quarter" idx="12"/>
          </p:nvPr>
        </p:nvSpPr>
        <p:spPr>
          <a:ln/>
        </p:spPr>
        <p:txBody>
          <a:bodyPr/>
          <a:lstStyle>
            <a:lvl1pPr>
              <a:defRPr/>
            </a:lvl1pPr>
          </a:lstStyle>
          <a:p>
            <a:fld id="{BBD3492D-5C8E-4D63-B92A-4683FBDBF593}" type="slidenum">
              <a:rPr lang="it-IT" altLang="it-IT"/>
              <a:pPr/>
              <a:t>‹N›</a:t>
            </a:fld>
            <a:endParaRPr lang="it-IT" altLang="it-IT"/>
          </a:p>
        </p:txBody>
      </p:sp>
    </p:spTree>
    <p:extLst>
      <p:ext uri="{BB962C8B-B14F-4D97-AF65-F5344CB8AC3E}">
        <p14:creationId xmlns:p14="http://schemas.microsoft.com/office/powerpoint/2010/main" val="204121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38C63F2F-A206-48B1-B738-069E3DAA1B50}"/>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2989E69F-234B-4579-82BB-940440766DF8}"/>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1E9E9C0F-CC5D-489E-BE8B-9BD620959139}"/>
              </a:ext>
            </a:extLst>
          </p:cNvPr>
          <p:cNvSpPr>
            <a:spLocks noGrp="1" noChangeArrowheads="1"/>
          </p:cNvSpPr>
          <p:nvPr>
            <p:ph type="sldNum" sz="quarter" idx="12"/>
          </p:nvPr>
        </p:nvSpPr>
        <p:spPr>
          <a:ln/>
        </p:spPr>
        <p:txBody>
          <a:bodyPr/>
          <a:lstStyle>
            <a:lvl1pPr>
              <a:defRPr/>
            </a:lvl1pPr>
          </a:lstStyle>
          <a:p>
            <a:fld id="{22CCC284-C3CD-4252-BA9A-C78F6DE7A26B}" type="slidenum">
              <a:rPr lang="it-IT" altLang="it-IT"/>
              <a:pPr/>
              <a:t>‹N›</a:t>
            </a:fld>
            <a:endParaRPr lang="it-IT" altLang="it-IT"/>
          </a:p>
        </p:txBody>
      </p:sp>
    </p:spTree>
    <p:extLst>
      <p:ext uri="{BB962C8B-B14F-4D97-AF65-F5344CB8AC3E}">
        <p14:creationId xmlns:p14="http://schemas.microsoft.com/office/powerpoint/2010/main" val="39762373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1ED6F490-784A-49FB-8C9D-98132BF9BB48}"/>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5833098B-28A3-4919-994E-714B975A18B7}"/>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905FC80B-F88B-42BB-9413-C81BA8681503}"/>
              </a:ext>
            </a:extLst>
          </p:cNvPr>
          <p:cNvSpPr>
            <a:spLocks noGrp="1" noChangeArrowheads="1"/>
          </p:cNvSpPr>
          <p:nvPr>
            <p:ph type="sldNum" sz="quarter" idx="12"/>
          </p:nvPr>
        </p:nvSpPr>
        <p:spPr>
          <a:ln/>
        </p:spPr>
        <p:txBody>
          <a:bodyPr/>
          <a:lstStyle>
            <a:lvl1pPr>
              <a:defRPr/>
            </a:lvl1pPr>
          </a:lstStyle>
          <a:p>
            <a:fld id="{55D0D565-6956-4EB7-B5E1-5BD683AD4171}" type="slidenum">
              <a:rPr lang="it-IT" altLang="it-IT"/>
              <a:pPr/>
              <a:t>‹N›</a:t>
            </a:fld>
            <a:endParaRPr lang="it-IT" altLang="it-IT"/>
          </a:p>
        </p:txBody>
      </p:sp>
    </p:spTree>
    <p:extLst>
      <p:ext uri="{BB962C8B-B14F-4D97-AF65-F5344CB8AC3E}">
        <p14:creationId xmlns:p14="http://schemas.microsoft.com/office/powerpoint/2010/main" val="16872584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457200" y="274638"/>
            <a:ext cx="8229600" cy="5851525"/>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3" name="Rectangle 4">
            <a:extLst>
              <a:ext uri="{FF2B5EF4-FFF2-40B4-BE49-F238E27FC236}">
                <a16:creationId xmlns:a16="http://schemas.microsoft.com/office/drawing/2014/main" id="{76D8FCD9-A2E8-40FA-A516-22FA381D50C4}"/>
              </a:ext>
            </a:extLst>
          </p:cNvPr>
          <p:cNvSpPr>
            <a:spLocks noGrp="1" noChangeArrowheads="1"/>
          </p:cNvSpPr>
          <p:nvPr>
            <p:ph type="dt" sz="half" idx="10"/>
          </p:nvPr>
        </p:nvSpPr>
        <p:spPr>
          <a:ln/>
        </p:spPr>
        <p:txBody>
          <a:bodyPr/>
          <a:lstStyle>
            <a:lvl1pPr>
              <a:defRPr/>
            </a:lvl1pPr>
          </a:lstStyle>
          <a:p>
            <a:pPr>
              <a:defRPr/>
            </a:pPr>
            <a:endParaRPr lang="it-IT"/>
          </a:p>
        </p:txBody>
      </p:sp>
      <p:sp>
        <p:nvSpPr>
          <p:cNvPr id="4" name="Rectangle 5">
            <a:extLst>
              <a:ext uri="{FF2B5EF4-FFF2-40B4-BE49-F238E27FC236}">
                <a16:creationId xmlns:a16="http://schemas.microsoft.com/office/drawing/2014/main" id="{AD5A638E-30AD-4BDE-B01F-57578DD31829}"/>
              </a:ext>
            </a:extLst>
          </p:cNvPr>
          <p:cNvSpPr>
            <a:spLocks noGrp="1" noChangeArrowheads="1"/>
          </p:cNvSpPr>
          <p:nvPr>
            <p:ph type="ftr" sz="quarter" idx="11"/>
          </p:nvPr>
        </p:nvSpPr>
        <p:spPr>
          <a:ln/>
        </p:spPr>
        <p:txBody>
          <a:bodyPr/>
          <a:lstStyle>
            <a:lvl1pPr>
              <a:defRPr/>
            </a:lvl1pPr>
          </a:lstStyle>
          <a:p>
            <a:pPr>
              <a:defRPr/>
            </a:pPr>
            <a:endParaRPr lang="it-IT"/>
          </a:p>
        </p:txBody>
      </p:sp>
      <p:sp>
        <p:nvSpPr>
          <p:cNvPr id="5" name="Rectangle 6">
            <a:extLst>
              <a:ext uri="{FF2B5EF4-FFF2-40B4-BE49-F238E27FC236}">
                <a16:creationId xmlns:a16="http://schemas.microsoft.com/office/drawing/2014/main" id="{D0833924-32FF-458A-8E8C-BF8D23AC4AA0}"/>
              </a:ext>
            </a:extLst>
          </p:cNvPr>
          <p:cNvSpPr>
            <a:spLocks noGrp="1" noChangeArrowheads="1"/>
          </p:cNvSpPr>
          <p:nvPr>
            <p:ph type="sldNum" sz="quarter" idx="12"/>
          </p:nvPr>
        </p:nvSpPr>
        <p:spPr>
          <a:ln/>
        </p:spPr>
        <p:txBody>
          <a:bodyPr/>
          <a:lstStyle>
            <a:lvl1pPr>
              <a:defRPr/>
            </a:lvl1pPr>
          </a:lstStyle>
          <a:p>
            <a:fld id="{74790FCC-4D82-431E-9620-9BB6EBD8D190}" type="slidenum">
              <a:rPr lang="it-IT" altLang="it-IT"/>
              <a:pPr/>
              <a:t>‹N›</a:t>
            </a:fld>
            <a:endParaRPr lang="it-IT" altLang="it-IT"/>
          </a:p>
        </p:txBody>
      </p:sp>
    </p:spTree>
    <p:extLst>
      <p:ext uri="{BB962C8B-B14F-4D97-AF65-F5344CB8AC3E}">
        <p14:creationId xmlns:p14="http://schemas.microsoft.com/office/powerpoint/2010/main" val="663844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Segnaposto titolo 1">
            <a:extLst>
              <a:ext uri="{FF2B5EF4-FFF2-40B4-BE49-F238E27FC236}">
                <a16:creationId xmlns:a16="http://schemas.microsoft.com/office/drawing/2014/main" id="{28103B9B-C9BD-4921-9471-886C5F1C5BDE}"/>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a:t>
            </a:r>
          </a:p>
        </p:txBody>
      </p:sp>
      <p:sp>
        <p:nvSpPr>
          <p:cNvPr id="3075" name="Segnaposto testo 2">
            <a:extLst>
              <a:ext uri="{FF2B5EF4-FFF2-40B4-BE49-F238E27FC236}">
                <a16:creationId xmlns:a16="http://schemas.microsoft.com/office/drawing/2014/main" id="{DC308CD5-A581-4980-B8C6-628EBEE7D19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5AF0D40E-7EC9-4DF7-AE18-A591385BE948}"/>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696649C-CEE3-49B6-BB40-91F34C888AF4}" type="datetimeFigureOut">
              <a:rPr lang="it-IT"/>
              <a:pPr>
                <a:defRPr/>
              </a:pPr>
              <a:t>10/03/2020</a:t>
            </a:fld>
            <a:endParaRPr lang="it-IT"/>
          </a:p>
        </p:txBody>
      </p:sp>
      <p:sp>
        <p:nvSpPr>
          <p:cNvPr id="5" name="Segnaposto piè di pagina 4">
            <a:extLst>
              <a:ext uri="{FF2B5EF4-FFF2-40B4-BE49-F238E27FC236}">
                <a16:creationId xmlns:a16="http://schemas.microsoft.com/office/drawing/2014/main" id="{9F7CD48C-AC30-4A57-B529-443F0EE44E05}"/>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it-IT"/>
          </a:p>
        </p:txBody>
      </p:sp>
      <p:sp>
        <p:nvSpPr>
          <p:cNvPr id="6" name="Segnaposto numero diapositiva 5">
            <a:extLst>
              <a:ext uri="{FF2B5EF4-FFF2-40B4-BE49-F238E27FC236}">
                <a16:creationId xmlns:a16="http://schemas.microsoft.com/office/drawing/2014/main" id="{7E6902A9-D666-4BDD-9CB8-3C63F496FFFB}"/>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panose="020F0502020204030204" pitchFamily="34" charset="0"/>
              </a:defRPr>
            </a:lvl1pPr>
          </a:lstStyle>
          <a:p>
            <a:fld id="{962070F3-021B-47E4-B2F3-DD568CB065EA}" type="slidenum">
              <a:rPr lang="it-IT" altLang="it-IT"/>
              <a:pPr/>
              <a:t>‹N›</a:t>
            </a:fld>
            <a:endParaRPr lang="it-IT" altLang="it-IT"/>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00EC32F-4EBD-4644-B9F4-D9CAFAFD046E}"/>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a:t>
            </a:r>
          </a:p>
        </p:txBody>
      </p:sp>
      <p:sp>
        <p:nvSpPr>
          <p:cNvPr id="4099" name="Rectangle 3">
            <a:extLst>
              <a:ext uri="{FF2B5EF4-FFF2-40B4-BE49-F238E27FC236}">
                <a16:creationId xmlns:a16="http://schemas.microsoft.com/office/drawing/2014/main" id="{BB5CD2A5-678A-4180-881F-212F1EE28C53}"/>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1028" name="Rectangle 4">
            <a:extLst>
              <a:ext uri="{FF2B5EF4-FFF2-40B4-BE49-F238E27FC236}">
                <a16:creationId xmlns:a16="http://schemas.microsoft.com/office/drawing/2014/main" id="{52DE9633-4D1F-4FB3-8DCD-29310D8A1D55}"/>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it-IT"/>
          </a:p>
        </p:txBody>
      </p:sp>
      <p:sp>
        <p:nvSpPr>
          <p:cNvPr id="1029" name="Rectangle 5">
            <a:extLst>
              <a:ext uri="{FF2B5EF4-FFF2-40B4-BE49-F238E27FC236}">
                <a16:creationId xmlns:a16="http://schemas.microsoft.com/office/drawing/2014/main" id="{9C325120-96E5-470F-9729-C94ABC7973E1}"/>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it-IT"/>
          </a:p>
        </p:txBody>
      </p:sp>
      <p:sp>
        <p:nvSpPr>
          <p:cNvPr id="1030" name="Rectangle 6">
            <a:extLst>
              <a:ext uri="{FF2B5EF4-FFF2-40B4-BE49-F238E27FC236}">
                <a16:creationId xmlns:a16="http://schemas.microsoft.com/office/drawing/2014/main" id="{9C68E43D-B94C-4536-9BC8-6ADC0AA1DED2}"/>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E342DCC-37C4-4781-9203-5F8BCC23F9EF}"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audio" Target="../media/media5.m4a"/><Relationship Id="rId7" Type="http://schemas.openxmlformats.org/officeDocument/2006/relationships/image" Target="../media/image6.jpeg"/><Relationship Id="rId2" Type="http://schemas.microsoft.com/office/2007/relationships/media" Target="../media/media5.m4a"/><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oleObject" Target="../embeddings/oleObject1.bin"/><Relationship Id="rId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8.jpe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9.jpeg"/><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pn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pn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7" Type="http://schemas.openxmlformats.org/officeDocument/2006/relationships/image" Target="../media/image1.png"/><Relationship Id="rId2" Type="http://schemas.microsoft.com/office/2007/relationships/media" Target="../media/media15.m4a"/><Relationship Id="rId1" Type="http://schemas.openxmlformats.org/officeDocument/2006/relationships/vmlDrawing" Target="../drawings/vmlDrawing2.vml"/><Relationship Id="rId6" Type="http://schemas.openxmlformats.org/officeDocument/2006/relationships/image" Target="../media/image18.emf"/><Relationship Id="rId5" Type="http://schemas.openxmlformats.org/officeDocument/2006/relationships/oleObject" Target="../embeddings/oleObject2.bin"/><Relationship Id="rId4"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png"/><Relationship Id="rId5" Type="http://schemas.openxmlformats.org/officeDocument/2006/relationships/image" Target="../media/image20.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7.jpeg"/><Relationship Id="rId5" Type="http://schemas.openxmlformats.org/officeDocument/2006/relationships/image" Target="../media/image21.jpe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ttangolo 1">
            <a:extLst>
              <a:ext uri="{FF2B5EF4-FFF2-40B4-BE49-F238E27FC236}">
                <a16:creationId xmlns:a16="http://schemas.microsoft.com/office/drawing/2014/main" id="{B493FED5-FAC5-4B4C-9241-CD7DF34CAEAC}"/>
              </a:ext>
            </a:extLst>
          </p:cNvPr>
          <p:cNvSpPr>
            <a:spLocks noChangeArrowheads="1"/>
          </p:cNvSpPr>
          <p:nvPr/>
        </p:nvSpPr>
        <p:spPr bwMode="auto">
          <a:xfrm>
            <a:off x="2214563" y="2071688"/>
            <a:ext cx="457200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dirty="0"/>
              <a:t>LEZIONE 1</a:t>
            </a:r>
          </a:p>
          <a:p>
            <a:pPr eaLnBrk="1" hangingPunct="1"/>
            <a:r>
              <a:rPr lang="it-IT" altLang="it-IT" sz="2000" dirty="0"/>
              <a:t>Esperienze di studio e di catalogazione all’interno di una collezione storica ancora in mani private: il Palazzo e le raccolte dell’Isola Bella e una mostra di ricerca realizzata con gli studenti del Corso Magistrale dell’Università di Torino</a:t>
            </a:r>
          </a:p>
        </p:txBody>
      </p:sp>
      <p:pic>
        <p:nvPicPr>
          <p:cNvPr id="2" name="Audio 1">
            <a:hlinkClick r:id="" action="ppaction://media"/>
            <a:extLst>
              <a:ext uri="{FF2B5EF4-FFF2-40B4-BE49-F238E27FC236}">
                <a16:creationId xmlns:a16="http://schemas.microsoft.com/office/drawing/2014/main" id="{F7616C52-EFA5-47EC-A136-1FE110A62B4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37904"/>
    </mc:Choice>
    <mc:Fallback xmlns="">
      <p:transition spd="slow" advTm="137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ella 1">
            <a:extLst>
              <a:ext uri="{FF2B5EF4-FFF2-40B4-BE49-F238E27FC236}">
                <a16:creationId xmlns:a16="http://schemas.microsoft.com/office/drawing/2014/main" id="{B4DB0569-5140-4EAD-B234-8BC120C880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817AB70F-6BCA-4885-9955-C84963E3A4A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56510"/>
    </mc:Choice>
    <mc:Fallback xmlns="">
      <p:transition spd="slow" advTm="3565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can0115">
            <a:extLst>
              <a:ext uri="{FF2B5EF4-FFF2-40B4-BE49-F238E27FC236}">
                <a16:creationId xmlns:a16="http://schemas.microsoft.com/office/drawing/2014/main" id="{4C1F3C85-3463-47C4-ADD0-52B438C5AE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4213" y="0"/>
            <a:ext cx="52371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a:extLst>
              <a:ext uri="{FF2B5EF4-FFF2-40B4-BE49-F238E27FC236}">
                <a16:creationId xmlns:a16="http://schemas.microsoft.com/office/drawing/2014/main" id="{3C683801-5444-4BAB-8C12-6D1AB92F15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34081"/>
    </mc:Choice>
    <mc:Fallback xmlns="">
      <p:transition spd="slow" advTm="134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Scan0017">
            <a:extLst>
              <a:ext uri="{FF2B5EF4-FFF2-40B4-BE49-F238E27FC236}">
                <a16:creationId xmlns:a16="http://schemas.microsoft.com/office/drawing/2014/main" id="{13A5F9B0-D477-4D28-8E8E-E82F100F87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4825" y="0"/>
            <a:ext cx="5594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a:extLst>
              <a:ext uri="{FF2B5EF4-FFF2-40B4-BE49-F238E27FC236}">
                <a16:creationId xmlns:a16="http://schemas.microsoft.com/office/drawing/2014/main" id="{0DA2620F-3736-4165-961E-BD42145DE5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8813"/>
    </mc:Choice>
    <mc:Fallback xmlns="">
      <p:transition spd="slow" advTm="688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a:extLst>
              <a:ext uri="{FF2B5EF4-FFF2-40B4-BE49-F238E27FC236}">
                <a16:creationId xmlns:a16="http://schemas.microsoft.com/office/drawing/2014/main" id="{B3863A20-2568-47FC-BE0D-299A4A9C5D49}"/>
              </a:ext>
            </a:extLst>
          </p:cNvPr>
          <p:cNvGraphicFramePr>
            <a:graphicFrameLocks noChangeAspect="1"/>
          </p:cNvGraphicFramePr>
          <p:nvPr/>
        </p:nvGraphicFramePr>
        <p:xfrm>
          <a:off x="2000250" y="0"/>
          <a:ext cx="5143500" cy="6858000"/>
        </p:xfrm>
        <a:graphic>
          <a:graphicData uri="http://schemas.openxmlformats.org/presentationml/2006/ole">
            <mc:AlternateContent xmlns:mc="http://schemas.openxmlformats.org/markup-compatibility/2006">
              <mc:Choice xmlns:v="urn:schemas-microsoft-com:vml" Requires="v">
                <p:oleObj spid="_x0000_s1036" name="Fotografia di Photo Editor" r:id="rId5" imgW="9142857" imgH="12193702" progId="MSPhotoEd.3">
                  <p:embed/>
                </p:oleObj>
              </mc:Choice>
              <mc:Fallback>
                <p:oleObj name="Fotografia di Photo Editor" r:id="rId5" imgW="9142857" imgH="12193702" progId="MSPhotoEd.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00250" y="0"/>
                        <a:ext cx="51435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7" name="Picture 3" descr="C:\Users\Alessandro\Pictures\borromeo\stanza_della_regina-b.jpg">
            <a:extLst>
              <a:ext uri="{FF2B5EF4-FFF2-40B4-BE49-F238E27FC236}">
                <a16:creationId xmlns:a16="http://schemas.microsoft.com/office/drawing/2014/main" id="{4E40E5EE-AFA8-434B-B783-3FDD9839994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2513" y="-971550"/>
            <a:ext cx="11249026" cy="880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a:extLst>
              <a:ext uri="{FF2B5EF4-FFF2-40B4-BE49-F238E27FC236}">
                <a16:creationId xmlns:a16="http://schemas.microsoft.com/office/drawing/2014/main" id="{D2744509-DD84-440D-8566-F4074B925630}"/>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3375"/>
    </mc:Choice>
    <mc:Fallback xmlns="">
      <p:transition spd="slow" advTm="533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scansione0002">
            <a:extLst>
              <a:ext uri="{FF2B5EF4-FFF2-40B4-BE49-F238E27FC236}">
                <a16:creationId xmlns:a16="http://schemas.microsoft.com/office/drawing/2014/main" id="{A365B606-31E6-4CB2-BCD8-D0AAD6BEAF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750"/>
            <a:ext cx="9144000" cy="679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E1814E29-3956-4699-92A1-58D4F4A926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4763"/>
    </mc:Choice>
    <mc:Fallback xmlns="">
      <p:transition spd="slow" advTm="44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Scan0009">
            <a:extLst>
              <a:ext uri="{FF2B5EF4-FFF2-40B4-BE49-F238E27FC236}">
                <a16:creationId xmlns:a16="http://schemas.microsoft.com/office/drawing/2014/main" id="{BD09EBC9-0B6E-441D-89B4-25BFC6B0D2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11138"/>
            <a:ext cx="9144000" cy="643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DC9ECD45-616B-41D8-BC54-40564378F8B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4613"/>
    </mc:Choice>
    <mc:Fallback xmlns="">
      <p:transition spd="slow" advTm="74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Alessandro\AppData\Local\Microsoft\Windows\Temporary Internet Files\Content.IE5\0RZMMA9N\IMG_2827.JPG">
            <a:extLst>
              <a:ext uri="{FF2B5EF4-FFF2-40B4-BE49-F238E27FC236}">
                <a16:creationId xmlns:a16="http://schemas.microsoft.com/office/drawing/2014/main" id="{260F3D1C-36AB-4295-956B-E5C354DB5B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777" t="6250" b="7291"/>
          <a:stretch>
            <a:fillRect/>
          </a:stretch>
        </p:blipFill>
        <p:spPr bwMode="auto">
          <a:xfrm>
            <a:off x="1357313" y="0"/>
            <a:ext cx="57832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ttangolo 2">
            <a:extLst>
              <a:ext uri="{FF2B5EF4-FFF2-40B4-BE49-F238E27FC236}">
                <a16:creationId xmlns:a16="http://schemas.microsoft.com/office/drawing/2014/main" id="{B0E36823-AF0D-4C22-9380-964229C8A432}"/>
              </a:ext>
            </a:extLst>
          </p:cNvPr>
          <p:cNvSpPr>
            <a:spLocks noChangeArrowheads="1"/>
          </p:cNvSpPr>
          <p:nvPr/>
        </p:nvSpPr>
        <p:spPr bwMode="auto">
          <a:xfrm>
            <a:off x="7572375" y="6072188"/>
            <a:ext cx="6810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t>2011</a:t>
            </a:r>
          </a:p>
        </p:txBody>
      </p:sp>
      <p:pic>
        <p:nvPicPr>
          <p:cNvPr id="2" name="Audio 1">
            <a:hlinkClick r:id="" action="ppaction://media"/>
            <a:extLst>
              <a:ext uri="{FF2B5EF4-FFF2-40B4-BE49-F238E27FC236}">
                <a16:creationId xmlns:a16="http://schemas.microsoft.com/office/drawing/2014/main" id="{7D90C961-6797-4494-9E2A-D0C6FD8358A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2119"/>
    </mc:Choice>
    <mc:Fallback xmlns="">
      <p:transition spd="slow" advTm="221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a:extLst>
              <a:ext uri="{FF2B5EF4-FFF2-40B4-BE49-F238E27FC236}">
                <a16:creationId xmlns:a16="http://schemas.microsoft.com/office/drawing/2014/main" id="{4132621F-5968-42C6-958D-78757D256144}"/>
              </a:ext>
            </a:extLst>
          </p:cNvPr>
          <p:cNvSpPr>
            <a:spLocks noGrp="1"/>
          </p:cNvSpPr>
          <p:nvPr>
            <p:ph type="title"/>
          </p:nvPr>
        </p:nvSpPr>
        <p:spPr>
          <a:xfrm>
            <a:off x="457200" y="1214438"/>
            <a:ext cx="8229600" cy="5072062"/>
          </a:xfrm>
        </p:spPr>
        <p:txBody>
          <a:bodyPr>
            <a:normAutofit fontScale="90000"/>
          </a:bodyPr>
          <a:lstStyle/>
          <a:p>
            <a:pPr>
              <a:defRPr/>
            </a:pPr>
            <a:r>
              <a:rPr lang="it-IT" sz="2000" b="1" dirty="0"/>
              <a:t>La catalogazione è un’operazione utile a restituire una identità precisa o almeno verosimile alle opere d’arte del passato</a:t>
            </a:r>
            <a:br>
              <a:rPr lang="it-IT" sz="2000" b="1" dirty="0"/>
            </a:br>
            <a:br>
              <a:rPr lang="it-IT" sz="2000" dirty="0"/>
            </a:br>
            <a:r>
              <a:rPr lang="it-IT" sz="2000" b="1" i="1" dirty="0"/>
              <a:t>Dati essenziali per la schedatura di un’opera d’arte</a:t>
            </a:r>
            <a:br>
              <a:rPr lang="it-IT" sz="2000" b="1" i="1" dirty="0"/>
            </a:br>
            <a:br>
              <a:rPr lang="it-IT" sz="2000" b="1" i="1" dirty="0"/>
            </a:br>
            <a:r>
              <a:rPr lang="it-IT" sz="2000" b="1" dirty="0"/>
              <a:t>Identità fisica</a:t>
            </a:r>
            <a:r>
              <a:rPr lang="it-IT" sz="2000" dirty="0"/>
              <a:t> (misure, supporto, tecnica esecutiva, stato di conservazione) </a:t>
            </a:r>
            <a:br>
              <a:rPr lang="it-IT" sz="2000" dirty="0"/>
            </a:br>
            <a:br>
              <a:rPr lang="it-IT" sz="2000" dirty="0"/>
            </a:br>
            <a:r>
              <a:rPr lang="it-IT" sz="2000" b="1" dirty="0"/>
              <a:t>Identità iconografica</a:t>
            </a:r>
            <a:r>
              <a:rPr lang="it-IT" sz="2000" dirty="0"/>
              <a:t> (soggetto, fonti del soggetto)</a:t>
            </a:r>
            <a:br>
              <a:rPr lang="it-IT" sz="2000" dirty="0"/>
            </a:br>
            <a:br>
              <a:rPr lang="it-IT" sz="2000" dirty="0"/>
            </a:br>
            <a:r>
              <a:rPr lang="it-IT" sz="2000" b="1" dirty="0"/>
              <a:t>Identità storica</a:t>
            </a:r>
            <a:r>
              <a:rPr lang="it-IT" sz="2000" dirty="0"/>
              <a:t> (contesto di origine e provenienza, passaggi di proprietà, fortuna critica antica e storiografia moderna)</a:t>
            </a:r>
            <a:br>
              <a:rPr lang="it-IT" sz="2000" dirty="0"/>
            </a:br>
            <a:br>
              <a:rPr lang="it-IT" sz="2000" dirty="0"/>
            </a:br>
            <a:r>
              <a:rPr lang="it-IT" sz="2000" b="1" dirty="0"/>
              <a:t>Identità stilistica</a:t>
            </a:r>
            <a:r>
              <a:rPr lang="it-IT" sz="2000" dirty="0"/>
              <a:t> (ambito cronologico, scuola di appartenenza, autore) </a:t>
            </a:r>
            <a:br>
              <a:rPr lang="it-IT" sz="2000" dirty="0"/>
            </a:br>
            <a:br>
              <a:rPr lang="it-IT" sz="2000" dirty="0"/>
            </a:br>
            <a:r>
              <a:rPr lang="it-IT" sz="2000" b="1" dirty="0">
                <a:solidFill>
                  <a:srgbClr val="FF0000"/>
                </a:solidFill>
              </a:rPr>
              <a:t>Giudizio dello schedatore</a:t>
            </a:r>
            <a:r>
              <a:rPr lang="it-IT" sz="2000" dirty="0">
                <a:solidFill>
                  <a:srgbClr val="FF0000"/>
                </a:solidFill>
              </a:rPr>
              <a:t> (con riferimenti alla cronologia, alla possibilità di confronti con altre opere dello stesso ambito culturale o, qualora si avanzi un’attribuzione specifica, con altre opere dello stesso autore e della sua cerchia, e infine all’interpretazione del soggetto da parte dell’artista rispetto alla tradizione) </a:t>
            </a:r>
            <a:br>
              <a:rPr lang="it-IT" dirty="0">
                <a:solidFill>
                  <a:srgbClr val="FF0000"/>
                </a:solidFill>
              </a:rPr>
            </a:br>
            <a:endParaRPr lang="it-IT" dirty="0">
              <a:solidFill>
                <a:srgbClr val="FF0000"/>
              </a:solidFill>
            </a:endParaRPr>
          </a:p>
        </p:txBody>
      </p:sp>
      <p:pic>
        <p:nvPicPr>
          <p:cNvPr id="2" name="Audio 1">
            <a:hlinkClick r:id="" action="ppaction://media"/>
            <a:extLst>
              <a:ext uri="{FF2B5EF4-FFF2-40B4-BE49-F238E27FC236}">
                <a16:creationId xmlns:a16="http://schemas.microsoft.com/office/drawing/2014/main" id="{7C054092-2EC8-4B0E-A72E-E60B10EC982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08500"/>
    </mc:Choice>
    <mc:Fallback xmlns="">
      <p:transition spd="slow" advTm="208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magine 6">
            <a:extLst>
              <a:ext uri="{FF2B5EF4-FFF2-40B4-BE49-F238E27FC236}">
                <a16:creationId xmlns:a16="http://schemas.microsoft.com/office/drawing/2014/main" id="{2FCD4CA4-2D87-4EDD-B513-511C374B90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935163"/>
            <a:ext cx="4284663" cy="282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Immagine 7" descr="Immagine che contiene stazionario, scatola, tavolo&#10;&#10;Descrizione generata automaticamente">
            <a:extLst>
              <a:ext uri="{FF2B5EF4-FFF2-40B4-BE49-F238E27FC236}">
                <a16:creationId xmlns:a16="http://schemas.microsoft.com/office/drawing/2014/main" id="{E6610A82-5276-4278-99D2-2B8D756511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935163"/>
            <a:ext cx="4248150" cy="282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CasellaDiTesto 8">
            <a:extLst>
              <a:ext uri="{FF2B5EF4-FFF2-40B4-BE49-F238E27FC236}">
                <a16:creationId xmlns:a16="http://schemas.microsoft.com/office/drawing/2014/main" id="{C0A5712F-8468-49F8-BD5B-CE554D05F7B6}"/>
              </a:ext>
            </a:extLst>
          </p:cNvPr>
          <p:cNvSpPr txBox="1">
            <a:spLocks noChangeArrowheads="1"/>
          </p:cNvSpPr>
          <p:nvPr/>
        </p:nvSpPr>
        <p:spPr bwMode="auto">
          <a:xfrm>
            <a:off x="152400" y="4894263"/>
            <a:ext cx="2667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t>Schedari degli oggetti: ordinati per collezioni e quindi per numero d’inventario</a:t>
            </a:r>
          </a:p>
        </p:txBody>
      </p:sp>
      <p:sp>
        <p:nvSpPr>
          <p:cNvPr id="13317" name="CasellaDiTesto 9">
            <a:extLst>
              <a:ext uri="{FF2B5EF4-FFF2-40B4-BE49-F238E27FC236}">
                <a16:creationId xmlns:a16="http://schemas.microsoft.com/office/drawing/2014/main" id="{A32E075D-93E6-4794-B29C-4E0EA09CDB2F}"/>
              </a:ext>
            </a:extLst>
          </p:cNvPr>
          <p:cNvSpPr txBox="1">
            <a:spLocks noChangeArrowheads="1"/>
          </p:cNvSpPr>
          <p:nvPr/>
        </p:nvSpPr>
        <p:spPr bwMode="auto">
          <a:xfrm>
            <a:off x="4572000" y="4894263"/>
            <a:ext cx="2667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t>Cartelle dei singoli oggetti</a:t>
            </a:r>
          </a:p>
        </p:txBody>
      </p:sp>
      <p:sp>
        <p:nvSpPr>
          <p:cNvPr id="13318" name="Rettangolo 5">
            <a:extLst>
              <a:ext uri="{FF2B5EF4-FFF2-40B4-BE49-F238E27FC236}">
                <a16:creationId xmlns:a16="http://schemas.microsoft.com/office/drawing/2014/main" id="{5C7A36D7-C5A6-4E0B-ADD4-5E651908DFAA}"/>
              </a:ext>
            </a:extLst>
          </p:cNvPr>
          <p:cNvSpPr>
            <a:spLocks noChangeArrowheads="1"/>
          </p:cNvSpPr>
          <p:nvPr/>
        </p:nvSpPr>
        <p:spPr bwMode="auto">
          <a:xfrm>
            <a:off x="2643188" y="1000125"/>
            <a:ext cx="341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b="1"/>
              <a:t>Accademia Carrara, Bergamo</a:t>
            </a:r>
          </a:p>
        </p:txBody>
      </p:sp>
      <p:pic>
        <p:nvPicPr>
          <p:cNvPr id="2" name="Audio 1">
            <a:hlinkClick r:id="" action="ppaction://media"/>
            <a:extLst>
              <a:ext uri="{FF2B5EF4-FFF2-40B4-BE49-F238E27FC236}">
                <a16:creationId xmlns:a16="http://schemas.microsoft.com/office/drawing/2014/main" id="{C730984D-BEF0-4157-AFE3-C04CB51F86F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59867"/>
    </mc:Choice>
    <mc:Fallback xmlns="">
      <p:transition spd="slow" advTm="1598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magine 2">
            <a:extLst>
              <a:ext uri="{FF2B5EF4-FFF2-40B4-BE49-F238E27FC236}">
                <a16:creationId xmlns:a16="http://schemas.microsoft.com/office/drawing/2014/main" id="{B4617E83-9671-4BD4-A3B6-041531CFCB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16148"/>
          <a:stretch>
            <a:fillRect/>
          </a:stretch>
        </p:blipFill>
        <p:spPr bwMode="auto">
          <a:xfrm>
            <a:off x="0" y="0"/>
            <a:ext cx="43370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Immagine 4" descr="Immagine che contiene screenshot&#10;&#10;Descrizione generata automaticamente">
            <a:extLst>
              <a:ext uri="{FF2B5EF4-FFF2-40B4-BE49-F238E27FC236}">
                <a16:creationId xmlns:a16="http://schemas.microsoft.com/office/drawing/2014/main" id="{5A91C5A9-5D06-41C5-8FBE-E5E8C76665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16148"/>
          <a:stretch>
            <a:fillRect/>
          </a:stretch>
        </p:blipFill>
        <p:spPr bwMode="auto">
          <a:xfrm>
            <a:off x="4786313" y="0"/>
            <a:ext cx="4357687" cy="517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CasellaDiTesto 7">
            <a:extLst>
              <a:ext uri="{FF2B5EF4-FFF2-40B4-BE49-F238E27FC236}">
                <a16:creationId xmlns:a16="http://schemas.microsoft.com/office/drawing/2014/main" id="{BF38DD70-1365-4524-98D9-473E1F20700E}"/>
              </a:ext>
            </a:extLst>
          </p:cNvPr>
          <p:cNvSpPr txBox="1">
            <a:spLocks noChangeArrowheads="1"/>
          </p:cNvSpPr>
          <p:nvPr/>
        </p:nvSpPr>
        <p:spPr bwMode="auto">
          <a:xfrm>
            <a:off x="884238" y="5429250"/>
            <a:ext cx="2667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t>Scheda inventariale del singolo oggetto con i dati essenziali. Fronte</a:t>
            </a:r>
          </a:p>
        </p:txBody>
      </p:sp>
      <p:sp>
        <p:nvSpPr>
          <p:cNvPr id="14341" name="CasellaDiTesto 8">
            <a:extLst>
              <a:ext uri="{FF2B5EF4-FFF2-40B4-BE49-F238E27FC236}">
                <a16:creationId xmlns:a16="http://schemas.microsoft.com/office/drawing/2014/main" id="{C9131081-6B62-474A-AD1B-F851A9DEA412}"/>
              </a:ext>
            </a:extLst>
          </p:cNvPr>
          <p:cNvSpPr txBox="1">
            <a:spLocks noChangeArrowheads="1"/>
          </p:cNvSpPr>
          <p:nvPr/>
        </p:nvSpPr>
        <p:spPr bwMode="auto">
          <a:xfrm>
            <a:off x="5421313" y="5429250"/>
            <a:ext cx="2667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t>Scheda inventariale del singolo oggetto con i dati essenziali. Retro</a:t>
            </a:r>
          </a:p>
        </p:txBody>
      </p:sp>
      <p:pic>
        <p:nvPicPr>
          <p:cNvPr id="2" name="Audio 1">
            <a:hlinkClick r:id="" action="ppaction://media"/>
            <a:extLst>
              <a:ext uri="{FF2B5EF4-FFF2-40B4-BE49-F238E27FC236}">
                <a16:creationId xmlns:a16="http://schemas.microsoft.com/office/drawing/2014/main" id="{02673251-E13C-4677-9D75-DF88DFFB9A1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00499"/>
    </mc:Choice>
    <mc:Fallback xmlns="">
      <p:transition spd="slow" advTm="2004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Immagine 1" descr="Fotografia (38).jpg">
            <a:extLst>
              <a:ext uri="{FF2B5EF4-FFF2-40B4-BE49-F238E27FC236}">
                <a16:creationId xmlns:a16="http://schemas.microsoft.com/office/drawing/2014/main" id="{0CC84C69-C239-4363-993A-6735BB0DBDF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730625" cy="580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Immagine 2" descr="Fotografia (39).jpg">
            <a:extLst>
              <a:ext uri="{FF2B5EF4-FFF2-40B4-BE49-F238E27FC236}">
                <a16:creationId xmlns:a16="http://schemas.microsoft.com/office/drawing/2014/main" id="{EDA00BBA-0144-4D34-B4E3-4AF2C1E7C4A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79838" y="908050"/>
            <a:ext cx="3598862" cy="491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Rettangolo 3">
            <a:extLst>
              <a:ext uri="{FF2B5EF4-FFF2-40B4-BE49-F238E27FC236}">
                <a16:creationId xmlns:a16="http://schemas.microsoft.com/office/drawing/2014/main" id="{CC1A8439-F1B5-464C-BAA2-BAFAAF01B4AF}"/>
              </a:ext>
            </a:extLst>
          </p:cNvPr>
          <p:cNvSpPr>
            <a:spLocks noChangeArrowheads="1"/>
          </p:cNvSpPr>
          <p:nvPr/>
        </p:nvSpPr>
        <p:spPr bwMode="auto">
          <a:xfrm>
            <a:off x="0" y="5934075"/>
            <a:ext cx="399573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sz="1400"/>
              <a:t>Defendente Ferrari, </a:t>
            </a:r>
            <a:r>
              <a:rPr lang="it-IT" altLang="it-IT" sz="1400" i="1"/>
              <a:t>Cristo in meditazione seduto sulla croce</a:t>
            </a:r>
            <a:r>
              <a:rPr lang="it-IT" altLang="it-IT" sz="1400"/>
              <a:t>, 1520-1523 circa. Bergamo, Accademia Carrara</a:t>
            </a:r>
          </a:p>
        </p:txBody>
      </p:sp>
      <p:sp>
        <p:nvSpPr>
          <p:cNvPr id="15365" name="Rettangolo 4">
            <a:extLst>
              <a:ext uri="{FF2B5EF4-FFF2-40B4-BE49-F238E27FC236}">
                <a16:creationId xmlns:a16="http://schemas.microsoft.com/office/drawing/2014/main" id="{8AEB663A-A569-44E4-B6A8-C4C1D2BB085F}"/>
              </a:ext>
            </a:extLst>
          </p:cNvPr>
          <p:cNvSpPr>
            <a:spLocks noChangeArrowheads="1"/>
          </p:cNvSpPr>
          <p:nvPr/>
        </p:nvSpPr>
        <p:spPr bwMode="auto">
          <a:xfrm>
            <a:off x="3779838" y="5949950"/>
            <a:ext cx="45720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sz="1400"/>
              <a:t>Luca di Leyda, </a:t>
            </a:r>
            <a:r>
              <a:rPr lang="it-IT" altLang="it-IT" sz="1400" i="1"/>
              <a:t>Cristo confortato dai carnefici</a:t>
            </a:r>
            <a:r>
              <a:rPr lang="it-IT" altLang="it-IT" sz="1400"/>
              <a:t>, acquaforte 1520</a:t>
            </a:r>
          </a:p>
        </p:txBody>
      </p:sp>
      <p:pic>
        <p:nvPicPr>
          <p:cNvPr id="2" name="Audio 1">
            <a:hlinkClick r:id="" action="ppaction://media"/>
            <a:extLst>
              <a:ext uri="{FF2B5EF4-FFF2-40B4-BE49-F238E27FC236}">
                <a16:creationId xmlns:a16="http://schemas.microsoft.com/office/drawing/2014/main" id="{9F1FD5A9-8559-4826-9CD0-5681976404E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6015"/>
    </mc:Choice>
    <mc:Fallback xmlns="">
      <p:transition spd="slow" advTm="460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magine 14" descr="Immagine che contiene testo&#10;&#10;Descrizione generata automaticamente">
            <a:extLst>
              <a:ext uri="{FF2B5EF4-FFF2-40B4-BE49-F238E27FC236}">
                <a16:creationId xmlns:a16="http://schemas.microsoft.com/office/drawing/2014/main" id="{5BA59633-A97E-4231-A214-98B236C1E6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20088"/>
          <a:stretch>
            <a:fillRect/>
          </a:stretch>
        </p:blipFill>
        <p:spPr bwMode="auto">
          <a:xfrm>
            <a:off x="0" y="0"/>
            <a:ext cx="50546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Immagine 18" descr="Immagine che contiene testo&#10;&#10;Descrizione generata automaticamente">
            <a:extLst>
              <a:ext uri="{FF2B5EF4-FFF2-40B4-BE49-F238E27FC236}">
                <a16:creationId xmlns:a16="http://schemas.microsoft.com/office/drawing/2014/main" id="{A10A7D56-1DA4-47D3-A108-148C07A727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2225" y="0"/>
            <a:ext cx="40417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CasellaDiTesto 19">
            <a:extLst>
              <a:ext uri="{FF2B5EF4-FFF2-40B4-BE49-F238E27FC236}">
                <a16:creationId xmlns:a16="http://schemas.microsoft.com/office/drawing/2014/main" id="{2006ED3E-FAF3-4DBE-B5B0-52CF91BE465F}"/>
              </a:ext>
            </a:extLst>
          </p:cNvPr>
          <p:cNvSpPr txBox="1">
            <a:spLocks noChangeArrowheads="1"/>
          </p:cNvSpPr>
          <p:nvPr/>
        </p:nvSpPr>
        <p:spPr bwMode="auto">
          <a:xfrm>
            <a:off x="0" y="5786438"/>
            <a:ext cx="32162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t>Elenco degli inventari e dei repertori interni al museo relativi ad un oggetto</a:t>
            </a:r>
          </a:p>
          <a:p>
            <a:pPr eaLnBrk="1" hangingPunct="1"/>
            <a:endParaRPr lang="it-IT" altLang="it-IT"/>
          </a:p>
        </p:txBody>
      </p:sp>
      <p:sp>
        <p:nvSpPr>
          <p:cNvPr id="16389" name="Rettangolo 4">
            <a:extLst>
              <a:ext uri="{FF2B5EF4-FFF2-40B4-BE49-F238E27FC236}">
                <a16:creationId xmlns:a16="http://schemas.microsoft.com/office/drawing/2014/main" id="{24648560-06CC-4727-92B6-8137DB73DDB4}"/>
              </a:ext>
            </a:extLst>
          </p:cNvPr>
          <p:cNvSpPr>
            <a:spLocks noChangeArrowheads="1"/>
          </p:cNvSpPr>
          <p:nvPr/>
        </p:nvSpPr>
        <p:spPr bwMode="auto">
          <a:xfrm>
            <a:off x="5214938" y="5929313"/>
            <a:ext cx="2390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t>Scheda conservativa </a:t>
            </a:r>
          </a:p>
        </p:txBody>
      </p:sp>
      <p:pic>
        <p:nvPicPr>
          <p:cNvPr id="2" name="Audio 1">
            <a:hlinkClick r:id="" action="ppaction://media"/>
            <a:extLst>
              <a:ext uri="{FF2B5EF4-FFF2-40B4-BE49-F238E27FC236}">
                <a16:creationId xmlns:a16="http://schemas.microsoft.com/office/drawing/2014/main" id="{FE2FB508-FA34-4ED9-BA44-996CAF34589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3080"/>
    </mc:Choice>
    <mc:Fallback xmlns="">
      <p:transition spd="slow" advTm="1030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a:extLst>
              <a:ext uri="{FF2B5EF4-FFF2-40B4-BE49-F238E27FC236}">
                <a16:creationId xmlns:a16="http://schemas.microsoft.com/office/drawing/2014/main" id="{5FB29036-9D4F-4D34-99BC-825FA5F44625}"/>
              </a:ext>
            </a:extLst>
          </p:cNvPr>
          <p:cNvSpPr>
            <a:spLocks noGrp="1"/>
          </p:cNvSpPr>
          <p:nvPr>
            <p:ph type="title"/>
          </p:nvPr>
        </p:nvSpPr>
        <p:spPr>
          <a:xfrm>
            <a:off x="1000125" y="2786063"/>
            <a:ext cx="7000875" cy="989012"/>
          </a:xfrm>
        </p:spPr>
        <p:txBody>
          <a:bodyPr/>
          <a:lstStyle/>
          <a:p>
            <a:r>
              <a:rPr lang="it-IT" altLang="it-IT" sz="2000" dirty="0"/>
              <a:t>L'</a:t>
            </a:r>
            <a:r>
              <a:rPr lang="it-IT" altLang="it-IT" sz="2000" b="1" dirty="0"/>
              <a:t>Istituto Centrale per il Catalogo e la Documentazione</a:t>
            </a:r>
            <a:r>
              <a:rPr lang="it-IT" altLang="it-IT" sz="2000" dirty="0"/>
              <a:t> (</a:t>
            </a:r>
            <a:r>
              <a:rPr lang="it-IT" altLang="it-IT" sz="2000" b="1" dirty="0"/>
              <a:t>ICCD</a:t>
            </a:r>
            <a:r>
              <a:rPr lang="it-IT" altLang="it-IT" sz="2000" dirty="0"/>
              <a:t>)</a:t>
            </a:r>
            <a:br>
              <a:rPr lang="it-IT" altLang="it-IT" sz="2000" dirty="0"/>
            </a:br>
            <a:r>
              <a:rPr lang="it-IT" altLang="it-IT" sz="2000" dirty="0"/>
              <a:t>http://www.iccd.beniculturali.it/</a:t>
            </a:r>
            <a:br>
              <a:rPr lang="it-IT" altLang="it-IT" sz="2000" dirty="0"/>
            </a:br>
            <a:r>
              <a:rPr lang="it-IT" altLang="it-IT" sz="2000" dirty="0"/>
              <a:t>Nato nel 1969, </a:t>
            </a:r>
            <a:br>
              <a:rPr lang="it-IT" altLang="it-IT" sz="2000" dirty="0"/>
            </a:br>
            <a:r>
              <a:rPr lang="it-IT" altLang="it-IT" sz="2000" dirty="0"/>
              <a:t>ha fra i propri compiti istituzionali il coordinamento delle attività di ricerca per la definizione degli </a:t>
            </a:r>
            <a:r>
              <a:rPr lang="it-IT" altLang="it-IT" sz="2000" b="1" dirty="0"/>
              <a:t>standard per la catalogazione</a:t>
            </a:r>
            <a:r>
              <a:rPr lang="it-IT" altLang="it-IT" sz="2000" dirty="0"/>
              <a:t> delle diverse tipologie di beni culturali (nell'ambito dei settori: archeologico; architettonico-ambientale; storico, artistico ed etnoantropologico).</a:t>
            </a:r>
            <a:br>
              <a:rPr lang="it-IT" altLang="it-IT" sz="2000" dirty="0"/>
            </a:br>
            <a:r>
              <a:rPr lang="it-IT" altLang="it-IT" sz="2000" dirty="0"/>
              <a:t>Gli standard catalografici sono costituiti dalle normative, da specifici strumenti di supporto e di controllo (vocabolari, liste di valori) e da un insieme di regole e di indirizzi di metodo da seguire per l'acquisizione delle conoscenze sui beni e per la produzione della documentazione che li riguarda, al fine di registrare i dati secondo criteri omogenei e condivisi a livello nazionale. </a:t>
            </a:r>
            <a:br>
              <a:rPr lang="it-IT" altLang="it-IT" sz="2000" dirty="0"/>
            </a:br>
            <a:r>
              <a:rPr lang="it-IT" altLang="it-IT" sz="2000" dirty="0"/>
              <a:t>Il rispetto di norme comuni consente, mediante l'applicazione di specifiche procedure, l'interscambio delle informazioni fra i diversi soggetti che operano nel settore della catalogazione.</a:t>
            </a:r>
            <a:br>
              <a:rPr lang="it-IT" altLang="it-IT" sz="2000" dirty="0"/>
            </a:br>
            <a:endParaRPr lang="it-IT" altLang="it-IT" sz="2000" dirty="0"/>
          </a:p>
        </p:txBody>
      </p:sp>
      <p:pic>
        <p:nvPicPr>
          <p:cNvPr id="2" name="Audio 1">
            <a:hlinkClick r:id="" action="ppaction://media"/>
            <a:extLst>
              <a:ext uri="{FF2B5EF4-FFF2-40B4-BE49-F238E27FC236}">
                <a16:creationId xmlns:a16="http://schemas.microsoft.com/office/drawing/2014/main" id="{A07538F4-98F1-4A0C-AE0D-C35A8A43833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7833"/>
    </mc:Choice>
    <mc:Fallback xmlns="">
      <p:transition spd="slow" advTm="978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a:extLst>
              <a:ext uri="{FF2B5EF4-FFF2-40B4-BE49-F238E27FC236}">
                <a16:creationId xmlns:a16="http://schemas.microsoft.com/office/drawing/2014/main" id="{7DFBB512-CE80-4D2F-99A3-7BDB5D506479}"/>
              </a:ext>
            </a:extLst>
          </p:cNvPr>
          <p:cNvGraphicFramePr>
            <a:graphicFrameLocks noChangeAspect="1"/>
          </p:cNvGraphicFramePr>
          <p:nvPr/>
        </p:nvGraphicFramePr>
        <p:xfrm>
          <a:off x="2286000" y="115888"/>
          <a:ext cx="4643438" cy="6731000"/>
        </p:xfrm>
        <a:graphic>
          <a:graphicData uri="http://schemas.openxmlformats.org/presentationml/2006/ole">
            <mc:AlternateContent xmlns:mc="http://schemas.openxmlformats.org/markup-compatibility/2006">
              <mc:Choice xmlns:v="urn:schemas-microsoft-com:vml" Requires="v">
                <p:oleObj spid="_x0000_s2058" name="Document" r:id="rId5" imgW="6699692" imgH="9710258" progId="Word.Document.8">
                  <p:embed/>
                </p:oleObj>
              </mc:Choice>
              <mc:Fallback>
                <p:oleObj name="Document" r:id="rId5" imgW="6699692" imgH="9710258" progId="Word.Document.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115888"/>
                        <a:ext cx="4643438" cy="673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Audio 1">
            <a:hlinkClick r:id="" action="ppaction://media"/>
            <a:extLst>
              <a:ext uri="{FF2B5EF4-FFF2-40B4-BE49-F238E27FC236}">
                <a16:creationId xmlns:a16="http://schemas.microsoft.com/office/drawing/2014/main" id="{9E092C10-E70D-4645-8019-31D303C03554}"/>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3454"/>
    </mc:Choice>
    <mc:Fallback xmlns="">
      <p:transition spd="slow" advTm="534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ttangolo 3">
            <a:extLst>
              <a:ext uri="{FF2B5EF4-FFF2-40B4-BE49-F238E27FC236}">
                <a16:creationId xmlns:a16="http://schemas.microsoft.com/office/drawing/2014/main" id="{F3629A63-DE83-4383-AA96-921D9709933E}"/>
              </a:ext>
            </a:extLst>
          </p:cNvPr>
          <p:cNvSpPr>
            <a:spLocks noChangeArrowheads="1"/>
          </p:cNvSpPr>
          <p:nvPr/>
        </p:nvSpPr>
        <p:spPr bwMode="auto">
          <a:xfrm>
            <a:off x="0" y="1143000"/>
            <a:ext cx="9144000"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t-IT" altLang="it-IT" b="1" dirty="0"/>
          </a:p>
          <a:p>
            <a:pPr eaLnBrk="1" hangingPunct="1"/>
            <a:endParaRPr lang="it-IT" altLang="it-IT" b="1" dirty="0"/>
          </a:p>
          <a:p>
            <a:pPr eaLnBrk="1" hangingPunct="1"/>
            <a:endParaRPr lang="it-IT" altLang="it-IT" b="1" dirty="0"/>
          </a:p>
          <a:p>
            <a:pPr eaLnBrk="1" hangingPunct="1"/>
            <a:endParaRPr lang="it-IT" altLang="it-IT" b="1" dirty="0"/>
          </a:p>
          <a:p>
            <a:pPr eaLnBrk="1" hangingPunct="1"/>
            <a:r>
              <a:rPr lang="it-IT" altLang="it-IT" b="1" dirty="0"/>
              <a:t>Quali sono le caratteristiche del livello inventario, </a:t>
            </a:r>
            <a:r>
              <a:rPr lang="it-IT" altLang="it-IT" b="1" dirty="0" err="1"/>
              <a:t>precatalogo</a:t>
            </a:r>
            <a:r>
              <a:rPr lang="it-IT" altLang="it-IT" b="1" dirty="0"/>
              <a:t> e catalogo della scheda OA dell’ICCD?</a:t>
            </a:r>
          </a:p>
          <a:p>
            <a:pPr eaLnBrk="1" hangingPunct="1"/>
            <a:endParaRPr lang="it-IT" altLang="it-IT" dirty="0"/>
          </a:p>
          <a:p>
            <a:pPr eaLnBrk="1" hangingPunct="1"/>
            <a:r>
              <a:rPr lang="it-IT" altLang="it-IT" dirty="0"/>
              <a:t>In tutti i modelli catalografici rilasciati dal nostro Istituto per svolgere attività di catalogazione, sono previsti dei campi definiti 'obbligatori assoluti' (indicati nella struttura dei dati), cioè campi che devono essere sempre presenti </a:t>
            </a:r>
            <a:r>
              <a:rPr lang="it-IT" altLang="it-IT" dirty="0" err="1"/>
              <a:t>perchè</a:t>
            </a:r>
            <a:r>
              <a:rPr lang="it-IT" altLang="it-IT" dirty="0"/>
              <a:t> la scheda sia considerata compilata in modo corretto (almeno dal punto di vista formale) e possa essere acquisita nel Catalogo nazionale dei beni culturali archeologici, architettonici, storico artistici ed etnoantropologici gestito dall'ICCD.</a:t>
            </a:r>
            <a:br>
              <a:rPr lang="it-IT" altLang="it-IT" dirty="0"/>
            </a:br>
            <a:r>
              <a:rPr lang="it-IT" altLang="it-IT" dirty="0"/>
              <a:t>Ogni scheda rilasciata dall'ICCD contiene elementi (paragrafi, campi, sottocampi) obbligatori, la cui compilazione è ritenuta fondamentale per la conoscenza del bene. Altri elementi, invece, sono facoltativi e vengono compilati a discrezione dello studioso incaricato di schedare il bene o su richiesta specifica dell’ente che cura la campagna di catalogazione, in relazione alle diverse situazioni da documentare.</a:t>
            </a:r>
          </a:p>
          <a:p>
            <a:pPr eaLnBrk="1" hangingPunct="1"/>
            <a:r>
              <a:rPr lang="it-IT" altLang="it-IT" b="1" dirty="0"/>
              <a:t> </a:t>
            </a:r>
          </a:p>
        </p:txBody>
      </p:sp>
      <p:pic>
        <p:nvPicPr>
          <p:cNvPr id="2" name="Audio 1">
            <a:hlinkClick r:id="" action="ppaction://media"/>
            <a:extLst>
              <a:ext uri="{FF2B5EF4-FFF2-40B4-BE49-F238E27FC236}">
                <a16:creationId xmlns:a16="http://schemas.microsoft.com/office/drawing/2014/main" id="{AA35B4AE-DDA4-450F-890A-1801A84B7FF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8304"/>
    </mc:Choice>
    <mc:Fallback>
      <p:transition spd="slow" advTm="28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ttangolo 3">
            <a:extLst>
              <a:ext uri="{FF2B5EF4-FFF2-40B4-BE49-F238E27FC236}">
                <a16:creationId xmlns:a16="http://schemas.microsoft.com/office/drawing/2014/main" id="{9D374719-4CD3-427D-8DC4-904A197572E8}"/>
              </a:ext>
            </a:extLst>
          </p:cNvPr>
          <p:cNvSpPr>
            <a:spLocks noChangeArrowheads="1"/>
          </p:cNvSpPr>
          <p:nvPr/>
        </p:nvSpPr>
        <p:spPr bwMode="auto">
          <a:xfrm>
            <a:off x="0" y="785813"/>
            <a:ext cx="9144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t>Nel caso in cui vengano compilati soltanto gli elementi obbligatori, la scheda si dirà di ‘</a:t>
            </a:r>
            <a:r>
              <a:rPr lang="it-IT" altLang="it-IT" b="1"/>
              <a:t>livello di INVENTARIO</a:t>
            </a:r>
            <a:r>
              <a:rPr lang="it-IT" altLang="it-IT"/>
              <a:t>’(abbreviato nella sigla I).</a:t>
            </a:r>
            <a:br>
              <a:rPr lang="it-IT" altLang="it-IT"/>
            </a:br>
            <a:r>
              <a:rPr lang="it-IT" altLang="it-IT"/>
              <a:t>Nel caso in cui vengano compilati anche gli elementi facoltativi, la scheda si dirà, a seconda del grado di approfondimento della ricerca, di ‘</a:t>
            </a:r>
            <a:r>
              <a:rPr lang="it-IT" altLang="it-IT" b="1"/>
              <a:t>livello di PRECATALOGO</a:t>
            </a:r>
            <a:r>
              <a:rPr lang="it-IT" altLang="it-IT"/>
              <a:t> (P) ’ o di ‘</a:t>
            </a:r>
            <a:r>
              <a:rPr lang="it-IT" altLang="it-IT" b="1"/>
              <a:t>livello di CATALOGO</a:t>
            </a:r>
            <a:r>
              <a:rPr lang="it-IT" altLang="it-IT"/>
              <a:t> (C) ’.</a:t>
            </a:r>
            <a:br>
              <a:rPr lang="it-IT" altLang="it-IT"/>
            </a:br>
            <a:r>
              <a:rPr lang="it-IT" altLang="it-IT"/>
              <a:t>Convenzionalmente, i tre 'livelli' di approfondimento vengono definiti come segue: </a:t>
            </a:r>
          </a:p>
          <a:p>
            <a:pPr eaLnBrk="1" hangingPunct="1"/>
            <a:r>
              <a:rPr lang="it-IT" altLang="it-IT" b="1"/>
              <a:t>INVENTARIO</a:t>
            </a:r>
            <a:r>
              <a:rPr lang="it-IT" altLang="it-IT"/>
              <a:t>  livello minimo: insieme di informazioni essenziali per l’individuazione, la definizione, la localizzazione, la documentazione del bene; tali informazioni dipendono dalla tipologia di normativa e sono chiaramente evidenziate nel tracciato e nelle norme di compilazione;</a:t>
            </a:r>
          </a:p>
          <a:p>
            <a:pPr eaLnBrk="1" hangingPunct="1"/>
            <a:r>
              <a:rPr lang="it-IT" altLang="it-IT" b="1"/>
              <a:t>PRECATALOGO</a:t>
            </a:r>
            <a:r>
              <a:rPr lang="it-IT" altLang="it-IT"/>
              <a:t>  livello medio: alle informazioni minime obbligatorie se ne aggiungono altre desumibili dall’osservazione diretta del bene e del suo contesto, con eventuali rimandi alla bibliografia essenziale;</a:t>
            </a:r>
          </a:p>
          <a:p>
            <a:pPr eaLnBrk="1" hangingPunct="1"/>
            <a:r>
              <a:rPr lang="it-IT" altLang="it-IT" b="1"/>
              <a:t>CATALOGO</a:t>
            </a:r>
            <a:r>
              <a:rPr lang="it-IT" altLang="it-IT"/>
              <a:t>  livello alto: corrisponde ad una lettura analitica e ad uno studio più approfondito, che prevede anche ricerche bibliografiche e archivistiche: ovviamente l’impostazione e l’esito di un’indagine ‘di catalogo’ dipendono dalle caratteristiche intrinseche del bene e dalle sue potenzialità informative.</a:t>
            </a:r>
          </a:p>
        </p:txBody>
      </p:sp>
      <p:pic>
        <p:nvPicPr>
          <p:cNvPr id="2" name="Audio 1">
            <a:hlinkClick r:id="" action="ppaction://media"/>
            <a:extLst>
              <a:ext uri="{FF2B5EF4-FFF2-40B4-BE49-F238E27FC236}">
                <a16:creationId xmlns:a16="http://schemas.microsoft.com/office/drawing/2014/main" id="{3F954ACD-70FB-4AFC-861F-017D1E3815A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59711"/>
    </mc:Choice>
    <mc:Fallback>
      <p:transition spd="slow" advTm="1597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ttangolo 1">
            <a:extLst>
              <a:ext uri="{FF2B5EF4-FFF2-40B4-BE49-F238E27FC236}">
                <a16:creationId xmlns:a16="http://schemas.microsoft.com/office/drawing/2014/main" id="{5450B5E8-6522-4E56-A346-D296554B50F5}"/>
              </a:ext>
            </a:extLst>
          </p:cNvPr>
          <p:cNvSpPr>
            <a:spLocks noChangeArrowheads="1"/>
          </p:cNvSpPr>
          <p:nvPr/>
        </p:nvSpPr>
        <p:spPr bwMode="auto">
          <a:xfrm>
            <a:off x="0" y="0"/>
            <a:ext cx="42148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latin typeface="Calibri" panose="020F0502020204030204" pitchFamily="34" charset="0"/>
              </a:rPr>
              <a:t>DOCUMENTAZIONE A DISPOSIZIONE. 2 Scheda OA Sigec</a:t>
            </a:r>
          </a:p>
        </p:txBody>
      </p:sp>
      <p:pic>
        <p:nvPicPr>
          <p:cNvPr id="20483" name="Picture 2" descr="C:\Users\Alessandro\Documents\Fotografia (223).jpg">
            <a:extLst>
              <a:ext uri="{FF2B5EF4-FFF2-40B4-BE49-F238E27FC236}">
                <a16:creationId xmlns:a16="http://schemas.microsoft.com/office/drawing/2014/main" id="{321AE2A0-D435-42CE-B9B7-BF4FD81AE8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14375"/>
            <a:ext cx="4481513" cy="614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3" descr="C:\Users\Alessandro\Documents\Fotografia (224).jpg">
            <a:extLst>
              <a:ext uri="{FF2B5EF4-FFF2-40B4-BE49-F238E27FC236}">
                <a16:creationId xmlns:a16="http://schemas.microsoft.com/office/drawing/2014/main" id="{342FB201-52F3-4B38-8B27-CDE2E90D5B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438" y="714375"/>
            <a:ext cx="4500562"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E6E997F0-EAC9-4A5B-B4D0-C1EBDE3EA3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73299"/>
    </mc:Choice>
    <mc:Fallback>
      <p:transition spd="slow" advTm="1732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Alessandro\Documents\TORINO\2018-2019\Magistrale\Preschede OA Galleria Sabauda 500 600\Dipinti\00055625.jpg">
            <a:extLst>
              <a:ext uri="{FF2B5EF4-FFF2-40B4-BE49-F238E27FC236}">
                <a16:creationId xmlns:a16="http://schemas.microsoft.com/office/drawing/2014/main" id="{132AC143-8362-4392-91AD-FA080975C9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143" t="3125" r="6921" b="4166"/>
          <a:stretch>
            <a:fillRect/>
          </a:stretch>
        </p:blipFill>
        <p:spPr bwMode="auto">
          <a:xfrm>
            <a:off x="4357688" y="0"/>
            <a:ext cx="769937"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2" descr="C:\Users\Alessandro\Documents\Fotografia (225).jpg">
            <a:extLst>
              <a:ext uri="{FF2B5EF4-FFF2-40B4-BE49-F238E27FC236}">
                <a16:creationId xmlns:a16="http://schemas.microsoft.com/office/drawing/2014/main" id="{C1CB527A-2E0B-4826-B2DD-10FCC90A2E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90600"/>
            <a:ext cx="4357688"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3" descr="C:\Users\Alessandro\Documents\Fotografia (226).jpg">
            <a:extLst>
              <a:ext uri="{FF2B5EF4-FFF2-40B4-BE49-F238E27FC236}">
                <a16:creationId xmlns:a16="http://schemas.microsoft.com/office/drawing/2014/main" id="{FA5BF27C-F97D-43AA-A6BB-1DBC7E35E5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2063" y="1071563"/>
            <a:ext cx="4071937"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FB07D648-1A45-43AD-8512-9C19CC252C9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45883"/>
    </mc:Choice>
    <mc:Fallback>
      <p:transition spd="slow" advTm="1458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Alessandro\Documents\TORINO\2018-2019\Magistrale\Preschede OA Galleria Sabauda 500 600\Dipinti\00055625.jpg">
            <a:extLst>
              <a:ext uri="{FF2B5EF4-FFF2-40B4-BE49-F238E27FC236}">
                <a16:creationId xmlns:a16="http://schemas.microsoft.com/office/drawing/2014/main" id="{67E6D4CA-DD07-49C6-92D8-8604255B5B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143" t="3125" r="6921" b="4166"/>
          <a:stretch>
            <a:fillRect/>
          </a:stretch>
        </p:blipFill>
        <p:spPr bwMode="auto">
          <a:xfrm>
            <a:off x="4143375" y="0"/>
            <a:ext cx="769938"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2" descr="C:\Users\Alessandro\Documents\Fotografia (227).jpg">
            <a:extLst>
              <a:ext uri="{FF2B5EF4-FFF2-40B4-BE49-F238E27FC236}">
                <a16:creationId xmlns:a16="http://schemas.microsoft.com/office/drawing/2014/main" id="{50E2FF43-6989-4699-9FEB-59E6C73C46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71563"/>
            <a:ext cx="4133850" cy="578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3" descr="C:\Users\Alessandro\Documents\Fotografia (228).jpg">
            <a:extLst>
              <a:ext uri="{FF2B5EF4-FFF2-40B4-BE49-F238E27FC236}">
                <a16:creationId xmlns:a16="http://schemas.microsoft.com/office/drawing/2014/main" id="{46CB3609-8744-47E2-91D0-03E0244F66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9188" y="992188"/>
            <a:ext cx="4214812" cy="586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1ABDCD19-A3CF-4756-9C7A-D7F794FA024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72711"/>
    </mc:Choice>
    <mc:Fallback>
      <p:transition spd="slow" advTm="1727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Alessandro\Documents\Fotografia (229).jpg">
            <a:extLst>
              <a:ext uri="{FF2B5EF4-FFF2-40B4-BE49-F238E27FC236}">
                <a16:creationId xmlns:a16="http://schemas.microsoft.com/office/drawing/2014/main" id="{E4A1971A-3AAE-47FF-94A7-7A18A530F2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58863"/>
            <a:ext cx="4143375" cy="579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2" descr="C:\Users\Alessandro\Documents\TORINO\2018-2019\Magistrale\Preschede OA Galleria Sabauda 500 600\Dipinti\00055625.jpg">
            <a:extLst>
              <a:ext uri="{FF2B5EF4-FFF2-40B4-BE49-F238E27FC236}">
                <a16:creationId xmlns:a16="http://schemas.microsoft.com/office/drawing/2014/main" id="{1F242C97-FCE2-4F5C-B821-A414C4D499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143" t="3125" r="6921" b="4166"/>
          <a:stretch>
            <a:fillRect/>
          </a:stretch>
        </p:blipFill>
        <p:spPr bwMode="auto">
          <a:xfrm>
            <a:off x="4143375" y="0"/>
            <a:ext cx="769938"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3" descr="C:\Users\Alessandro\Documents\Fotografia (230).jpg">
            <a:extLst>
              <a:ext uri="{FF2B5EF4-FFF2-40B4-BE49-F238E27FC236}">
                <a16:creationId xmlns:a16="http://schemas.microsoft.com/office/drawing/2014/main" id="{DBC7F5FA-509C-48F0-A3FD-93789CA04A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9188" y="1071563"/>
            <a:ext cx="4214812" cy="578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a:extLst>
              <a:ext uri="{FF2B5EF4-FFF2-40B4-BE49-F238E27FC236}">
                <a16:creationId xmlns:a16="http://schemas.microsoft.com/office/drawing/2014/main" id="{89A36ABF-909F-4EC2-9BE4-9FE155B5768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2537"/>
    </mc:Choice>
    <mc:Fallback>
      <p:transition spd="slow" advTm="1325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a:extLst>
              <a:ext uri="{FF2B5EF4-FFF2-40B4-BE49-F238E27FC236}">
                <a16:creationId xmlns:a16="http://schemas.microsoft.com/office/drawing/2014/main" id="{903EA109-F2EB-452C-9A40-E607D8A5C117}"/>
              </a:ext>
            </a:extLst>
          </p:cNvPr>
          <p:cNvSpPr>
            <a:spLocks noGrp="1"/>
          </p:cNvSpPr>
          <p:nvPr>
            <p:ph type="title"/>
          </p:nvPr>
        </p:nvSpPr>
        <p:spPr>
          <a:xfrm>
            <a:off x="457200" y="1214438"/>
            <a:ext cx="8229600" cy="5072062"/>
          </a:xfrm>
        </p:spPr>
        <p:txBody>
          <a:bodyPr>
            <a:normAutofit fontScale="90000"/>
          </a:bodyPr>
          <a:lstStyle/>
          <a:p>
            <a:pPr>
              <a:defRPr/>
            </a:pPr>
            <a:r>
              <a:rPr lang="it-IT" sz="2000" b="1" dirty="0"/>
              <a:t>La catalogazione è un’operazione utile a restituire una identità precisa o almeno verosimile alle opere d’arte del passato</a:t>
            </a:r>
            <a:br>
              <a:rPr lang="it-IT" sz="2000" b="1" dirty="0"/>
            </a:br>
            <a:br>
              <a:rPr lang="it-IT" sz="2000" dirty="0"/>
            </a:br>
            <a:r>
              <a:rPr lang="it-IT" sz="2000" b="1" i="1" dirty="0"/>
              <a:t>Dati essenziali per la schedatura di un’opera d’arte</a:t>
            </a:r>
            <a:br>
              <a:rPr lang="it-IT" sz="2000" b="1" i="1" dirty="0"/>
            </a:br>
            <a:br>
              <a:rPr lang="it-IT" sz="2000" b="1" i="1" dirty="0"/>
            </a:br>
            <a:r>
              <a:rPr lang="it-IT" sz="2000" b="1" dirty="0"/>
              <a:t>Identità fisica</a:t>
            </a:r>
            <a:r>
              <a:rPr lang="it-IT" sz="2000" dirty="0"/>
              <a:t> (misure, supporto, tecnica esecutiva, stato di conservazione) </a:t>
            </a:r>
            <a:br>
              <a:rPr lang="it-IT" sz="2000" dirty="0"/>
            </a:br>
            <a:br>
              <a:rPr lang="it-IT" sz="2000" dirty="0"/>
            </a:br>
            <a:r>
              <a:rPr lang="it-IT" sz="2000" b="1" dirty="0"/>
              <a:t>Identità iconografica</a:t>
            </a:r>
            <a:r>
              <a:rPr lang="it-IT" sz="2000" dirty="0"/>
              <a:t> (soggetto, fonti del soggetto)</a:t>
            </a:r>
            <a:br>
              <a:rPr lang="it-IT" sz="2000" dirty="0"/>
            </a:br>
            <a:br>
              <a:rPr lang="it-IT" sz="2000" dirty="0"/>
            </a:br>
            <a:r>
              <a:rPr lang="it-IT" sz="2000" b="1" dirty="0"/>
              <a:t>Identità storica</a:t>
            </a:r>
            <a:r>
              <a:rPr lang="it-IT" sz="2000" dirty="0"/>
              <a:t> (contesto di origine e provenienza, passaggi di proprietà, fortuna critica antica e storiografia moderna)</a:t>
            </a:r>
            <a:br>
              <a:rPr lang="it-IT" sz="2000" dirty="0"/>
            </a:br>
            <a:br>
              <a:rPr lang="it-IT" sz="2000" dirty="0"/>
            </a:br>
            <a:r>
              <a:rPr lang="it-IT" sz="2000" b="1" dirty="0"/>
              <a:t>Identità stilistica</a:t>
            </a:r>
            <a:r>
              <a:rPr lang="it-IT" sz="2000" dirty="0"/>
              <a:t> (ambito cronologico, scuola di appartenenza, autore) </a:t>
            </a:r>
            <a:br>
              <a:rPr lang="it-IT" sz="2000" dirty="0"/>
            </a:br>
            <a:br>
              <a:rPr lang="it-IT" sz="2000" dirty="0"/>
            </a:br>
            <a:r>
              <a:rPr lang="it-IT" sz="2000" b="1" dirty="0">
                <a:solidFill>
                  <a:srgbClr val="FF0000"/>
                </a:solidFill>
              </a:rPr>
              <a:t>Giudizio dello schedatore</a:t>
            </a:r>
            <a:r>
              <a:rPr lang="it-IT" sz="2000" dirty="0">
                <a:solidFill>
                  <a:srgbClr val="FF0000"/>
                </a:solidFill>
              </a:rPr>
              <a:t> (con riferimenti alla cronologia, alla possibilità di confronti con altre opere dello stesso ambito culturale o, qualora si avanzi un’attribuzione specifica, con altre opere dello stesso autore e della sua cerchia, e infine all’interpretazione del soggetto da parte dell’artista rispetto alla tradizione) </a:t>
            </a:r>
            <a:br>
              <a:rPr lang="it-IT" dirty="0">
                <a:solidFill>
                  <a:srgbClr val="FF0000"/>
                </a:solidFill>
              </a:rPr>
            </a:br>
            <a:endParaRPr lang="it-IT" dirty="0">
              <a:solidFill>
                <a:srgbClr val="FF0000"/>
              </a:solidFill>
            </a:endParaRPr>
          </a:p>
        </p:txBody>
      </p:sp>
      <p:pic>
        <p:nvPicPr>
          <p:cNvPr id="2" name="Audio 1">
            <a:hlinkClick r:id="" action="ppaction://media"/>
            <a:extLst>
              <a:ext uri="{FF2B5EF4-FFF2-40B4-BE49-F238E27FC236}">
                <a16:creationId xmlns:a16="http://schemas.microsoft.com/office/drawing/2014/main" id="{F45E67B3-FA1D-405A-B64F-AF150EBBF57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3934"/>
    </mc:Choice>
    <mc:Fallback>
      <p:transition spd="slow" advTm="739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1170</TotalTime>
  <Words>982</Words>
  <Application>Microsoft Office PowerPoint</Application>
  <PresentationFormat>Presentazione su schermo (4:3)</PresentationFormat>
  <Paragraphs>36</Paragraphs>
  <Slides>22</Slides>
  <Notes>6</Notes>
  <HiddenSlides>0</HiddenSlides>
  <MMClips>22</MMClips>
  <ScaleCrop>false</ScaleCrop>
  <HeadingPairs>
    <vt:vector size="8" baseType="variant">
      <vt:variant>
        <vt:lpstr>Caratteri utilizzati</vt:lpstr>
      </vt:variant>
      <vt:variant>
        <vt:i4>2</vt:i4>
      </vt:variant>
      <vt:variant>
        <vt:lpstr>Tema</vt:lpstr>
      </vt:variant>
      <vt:variant>
        <vt:i4>2</vt:i4>
      </vt:variant>
      <vt:variant>
        <vt:lpstr>Server OLE incorporati</vt:lpstr>
      </vt:variant>
      <vt:variant>
        <vt:i4>2</vt:i4>
      </vt:variant>
      <vt:variant>
        <vt:lpstr>Titoli diapositive</vt:lpstr>
      </vt:variant>
      <vt:variant>
        <vt:i4>22</vt:i4>
      </vt:variant>
    </vt:vector>
  </HeadingPairs>
  <TitlesOfParts>
    <vt:vector size="28" baseType="lpstr">
      <vt:lpstr>Arial</vt:lpstr>
      <vt:lpstr>Calibri</vt:lpstr>
      <vt:lpstr>Tema di Office</vt:lpstr>
      <vt:lpstr>Struttura predefinita</vt:lpstr>
      <vt:lpstr>Fotografia di Photo Editor</vt:lpstr>
      <vt:lpstr>Document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catalogazione è un’operazione utile a restituire una identità precisa o almeno verosimile alle opere d’arte del passato  Dati essenziali per la schedatura di un’opera d’arte  Identità fisica (misure, supporto, tecnica esecutiva, stato di conservazione)   Identità iconografica (soggetto, fonti del soggetto)  Identità storica (contesto di origine e provenienza, passaggi di proprietà, fortuna critica antica e storiografia moderna)  Identità stilistica (ambito cronologico, scuola di appartenenza, autore)   Giudizio dello schedatore (con riferimenti alla cronologia, alla possibilità di confronti con altre opere dello stesso ambito culturale o, qualora si avanzi un’attribuzione specifica, con altre opere dello stesso autore e della sua cerchia, e infine all’interpretazione del soggetto da parte dell’artista rispetto alla tradizione)  </vt:lpstr>
      <vt:lpstr>Presentazione standard di PowerPoint</vt:lpstr>
      <vt:lpstr>Presentazione standard di PowerPoint</vt:lpstr>
      <vt:lpstr>Presentazione standard di PowerPoint</vt:lpstr>
      <vt:lpstr>Presentazione standard di PowerPoint</vt:lpstr>
      <vt:lpstr>L'Istituto Centrale per il Catalogo e la Documentazione (ICCD) http://www.iccd.beniculturali.it/ Nato nel 1969,  ha fra i propri compiti istituzionali il coordinamento delle attività di ricerca per la definizione degli standard per la catalogazione delle diverse tipologie di beni culturali (nell'ambito dei settori: archeologico; architettonico-ambientale; storico, artistico ed etnoantropologico). Gli standard catalografici sono costituiti dalle normative, da specifici strumenti di supporto e di controllo (vocabolari, liste di valori) e da un insieme di regole e di indirizzi di metodo da seguire per l'acquisizione delle conoscenze sui beni e per la produzione della documentazione che li riguarda, al fine di registrare i dati secondo criteri omogenei e condivisi a livello nazionale.  Il rispetto di norme comuni consente, mediante l'applicazione di specifiche procedure, l'interscambio delle informazioni fra i diversi soggetti che operano nel settore della catalogazione.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catalogazione è un’operazione utile a restituire una identità precisa o almeno verosimile alle opere d’arte del passato  Dati essenziali per la schedatura di un’opera d’arte  Identità fisica (misure, supporto, tecnica esecutiva, stato di conservazione)   Identità iconografica (soggetto, fonti del soggetto)  Identità storica (contesto di origine e provenienza, passaggi di proprietà, fortuna critica antica e storiografia moderna)  Identità stilistica (ambito cronologico, scuola di appartenenza, autore)   Giudizio dello schedatore (con riferimenti alla cronologia, alla possibilità di confronti con altre opere dello stesso ambito culturale o, qualora si avanzi un’attribuzione specifica, con altre opere dello stesso autore e della sua cerchia, e infine all’interpretazione del soggetto da parte dell’artista rispetto alla tradizione)  </vt:lpstr>
    </vt:vector>
  </TitlesOfParts>
  <Company>Alessandro Morandotti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Alessandro Morandotti</dc:creator>
  <cp:lastModifiedBy>Carlotta Beccaria</cp:lastModifiedBy>
  <cp:revision>116</cp:revision>
  <dcterms:created xsi:type="dcterms:W3CDTF">2020-02-12T15:36:33Z</dcterms:created>
  <dcterms:modified xsi:type="dcterms:W3CDTF">2020-03-10T22:35:50Z</dcterms:modified>
</cp:coreProperties>
</file>