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3" r:id="rId2"/>
    <p:sldId id="284" r:id="rId3"/>
    <p:sldId id="289" r:id="rId4"/>
    <p:sldId id="290" r:id="rId5"/>
    <p:sldId id="285" r:id="rId6"/>
    <p:sldId id="291" r:id="rId7"/>
    <p:sldId id="286" r:id="rId8"/>
    <p:sldId id="287" r:id="rId9"/>
    <p:sldId id="292" r:id="rId10"/>
    <p:sldId id="257" r:id="rId11"/>
    <p:sldId id="259" r:id="rId12"/>
    <p:sldId id="260" r:id="rId13"/>
    <p:sldId id="261" r:id="rId14"/>
    <p:sldId id="262" r:id="rId15"/>
    <p:sldId id="263" r:id="rId16"/>
    <p:sldId id="264" r:id="rId17"/>
    <p:sldId id="266" r:id="rId18"/>
    <p:sldId id="267" r:id="rId19"/>
    <p:sldId id="275" r:id="rId20"/>
    <p:sldId id="278" r:id="rId21"/>
    <p:sldId id="279" r:id="rId22"/>
    <p:sldId id="280" r:id="rId23"/>
    <p:sldId id="282" r:id="rId24"/>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32BAE663-8C89-4F16-A27B-0A31249BA94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a:extLst>
              <a:ext uri="{FF2B5EF4-FFF2-40B4-BE49-F238E27FC236}">
                <a16:creationId xmlns:a16="http://schemas.microsoft.com/office/drawing/2014/main" id="{1226A6E1-DAE6-4B93-80D9-60126B579B8B}"/>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636FB54-FAB0-4BAE-8F6B-ECF09A646EF4}" type="datetimeFigureOut">
              <a:rPr lang="it-IT"/>
              <a:pPr>
                <a:defRPr/>
              </a:pPr>
              <a:t>12/03/2020</a:t>
            </a:fld>
            <a:endParaRPr lang="it-IT"/>
          </a:p>
        </p:txBody>
      </p:sp>
      <p:sp>
        <p:nvSpPr>
          <p:cNvPr id="4" name="Segnaposto immagine diapositiva 3">
            <a:extLst>
              <a:ext uri="{FF2B5EF4-FFF2-40B4-BE49-F238E27FC236}">
                <a16:creationId xmlns:a16="http://schemas.microsoft.com/office/drawing/2014/main" id="{0724F34E-1400-4AFE-AF7E-E727E8DA607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a:extLst>
              <a:ext uri="{FF2B5EF4-FFF2-40B4-BE49-F238E27FC236}">
                <a16:creationId xmlns:a16="http://schemas.microsoft.com/office/drawing/2014/main" id="{F36B6ACE-9681-4A9B-960B-9EF34533017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a:extLst>
              <a:ext uri="{FF2B5EF4-FFF2-40B4-BE49-F238E27FC236}">
                <a16:creationId xmlns:a16="http://schemas.microsoft.com/office/drawing/2014/main" id="{3D97C3F9-F926-4DE9-BBE6-190FD0ED0EE9}"/>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a:extLst>
              <a:ext uri="{FF2B5EF4-FFF2-40B4-BE49-F238E27FC236}">
                <a16:creationId xmlns:a16="http://schemas.microsoft.com/office/drawing/2014/main" id="{A76149DF-179D-455F-A28F-4294948B1568}"/>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B0BAD3CF-7F3F-4FE7-9D64-BC07B81C7FB6}"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egnaposto immagine diapositiva 1">
            <a:extLst>
              <a:ext uri="{FF2B5EF4-FFF2-40B4-BE49-F238E27FC236}">
                <a16:creationId xmlns:a16="http://schemas.microsoft.com/office/drawing/2014/main" id="{928D5CA1-CEC3-4603-9D5E-5DE57A9815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Segnaposto note 2">
            <a:extLst>
              <a:ext uri="{FF2B5EF4-FFF2-40B4-BE49-F238E27FC236}">
                <a16:creationId xmlns:a16="http://schemas.microsoft.com/office/drawing/2014/main" id="{936FDB0E-315F-485E-A0FE-38CA6A0AB0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36868" name="Segnaposto numero diapositiva 3">
            <a:extLst>
              <a:ext uri="{FF2B5EF4-FFF2-40B4-BE49-F238E27FC236}">
                <a16:creationId xmlns:a16="http://schemas.microsoft.com/office/drawing/2014/main" id="{21269567-D7FE-4B22-9FB6-94EFA06018F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F57362-C290-44A9-B49F-9CFE1251D395}" type="slidenum">
              <a:rPr lang="it-IT" altLang="it-IT">
                <a:latin typeface="Calibri" panose="020F0502020204030204" pitchFamily="34" charset="0"/>
              </a:rPr>
              <a:pPr eaLnBrk="1" hangingPunct="1"/>
              <a:t>3</a:t>
            </a:fld>
            <a:endParaRPr lang="it-IT" altLang="it-IT">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egnaposto immagine diapositiva 1">
            <a:extLst>
              <a:ext uri="{FF2B5EF4-FFF2-40B4-BE49-F238E27FC236}">
                <a16:creationId xmlns:a16="http://schemas.microsoft.com/office/drawing/2014/main" id="{86F792FF-0E5E-4B90-B1FD-748BB6E4F1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Segnaposto note 2">
            <a:extLst>
              <a:ext uri="{FF2B5EF4-FFF2-40B4-BE49-F238E27FC236}">
                <a16:creationId xmlns:a16="http://schemas.microsoft.com/office/drawing/2014/main" id="{1F0B75A7-3B4B-4A58-A41E-29C2E4D130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t-IT" altLang="it-IT"/>
          </a:p>
        </p:txBody>
      </p:sp>
      <p:sp>
        <p:nvSpPr>
          <p:cNvPr id="58372" name="Segnaposto numero diapositiva 3">
            <a:extLst>
              <a:ext uri="{FF2B5EF4-FFF2-40B4-BE49-F238E27FC236}">
                <a16:creationId xmlns:a16="http://schemas.microsoft.com/office/drawing/2014/main" id="{E57E2C44-E3A9-4782-8C85-0FABA9647FC1}"/>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4C651A-0C10-4527-B77B-60C3B610D67B}" type="slidenum">
              <a:rPr lang="en-US" altLang="it-IT">
                <a:latin typeface="Calibri" panose="020F0502020204030204" pitchFamily="34" charset="0"/>
              </a:rPr>
              <a:pPr eaLnBrk="1" hangingPunct="1"/>
              <a:t>6</a:t>
            </a:fld>
            <a:endParaRPr lang="en-US" altLang="it-IT">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egnaposto immagine diapositiva 1">
            <a:extLst>
              <a:ext uri="{FF2B5EF4-FFF2-40B4-BE49-F238E27FC236}">
                <a16:creationId xmlns:a16="http://schemas.microsoft.com/office/drawing/2014/main" id="{471D6654-C407-42B9-A64E-28F80BA829C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Segnaposto note 2">
            <a:extLst>
              <a:ext uri="{FF2B5EF4-FFF2-40B4-BE49-F238E27FC236}">
                <a16:creationId xmlns:a16="http://schemas.microsoft.com/office/drawing/2014/main" id="{C98709AE-C596-49DC-8BEF-D386E8FA9D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37892" name="Segnaposto numero diapositiva 3">
            <a:extLst>
              <a:ext uri="{FF2B5EF4-FFF2-40B4-BE49-F238E27FC236}">
                <a16:creationId xmlns:a16="http://schemas.microsoft.com/office/drawing/2014/main" id="{4036C34C-BE8F-4221-A2DE-DC2CF5FEFC45}"/>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BA90022-7C52-4EBB-AF60-20EEA06AB26C}" type="slidenum">
              <a:rPr lang="it-IT" altLang="it-IT">
                <a:latin typeface="Calibri" panose="020F0502020204030204" pitchFamily="34" charset="0"/>
              </a:rPr>
              <a:pPr eaLnBrk="1" hangingPunct="1"/>
              <a:t>12</a:t>
            </a:fld>
            <a:endParaRPr lang="it-IT" altLang="it-IT">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egnaposto immagine diapositiva 1">
            <a:extLst>
              <a:ext uri="{FF2B5EF4-FFF2-40B4-BE49-F238E27FC236}">
                <a16:creationId xmlns:a16="http://schemas.microsoft.com/office/drawing/2014/main" id="{FA650D07-56B7-42F4-81DD-D37498DB40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Segnaposto note 2">
            <a:extLst>
              <a:ext uri="{FF2B5EF4-FFF2-40B4-BE49-F238E27FC236}">
                <a16:creationId xmlns:a16="http://schemas.microsoft.com/office/drawing/2014/main" id="{A90442BB-EAB4-43F4-A169-783D6C1F91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a:p>
        </p:txBody>
      </p:sp>
      <p:sp>
        <p:nvSpPr>
          <p:cNvPr id="38916" name="Segnaposto numero diapositiva 3">
            <a:extLst>
              <a:ext uri="{FF2B5EF4-FFF2-40B4-BE49-F238E27FC236}">
                <a16:creationId xmlns:a16="http://schemas.microsoft.com/office/drawing/2014/main" id="{201069F0-5602-4350-8D7D-FAF6BB9CACF9}"/>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84C4757-6380-4999-B8C7-800656DC21D9}" type="slidenum">
              <a:rPr lang="it-IT" altLang="it-IT">
                <a:latin typeface="Calibri" panose="020F0502020204030204" pitchFamily="34" charset="0"/>
              </a:rPr>
              <a:pPr eaLnBrk="1" hangingPunct="1"/>
              <a:t>16</a:t>
            </a:fld>
            <a:endParaRPr lang="it-IT" altLang="it-IT">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08313FFB-68EB-4ACC-B00C-6274A6ED0937}"/>
              </a:ext>
            </a:extLst>
          </p:cNvPr>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F66F0AE-45F5-4C17-BFC4-F277090FF13C}" type="slidenum">
              <a:rPr lang="en-US" altLang="it-IT">
                <a:latin typeface="Calibri" panose="020F0502020204030204" pitchFamily="34" charset="0"/>
              </a:rPr>
              <a:pPr eaLnBrk="1" hangingPunct="1"/>
              <a:t>18</a:t>
            </a:fld>
            <a:endParaRPr lang="en-US" altLang="it-IT">
              <a:latin typeface="Calibri" panose="020F0502020204030204" pitchFamily="34" charset="0"/>
            </a:endParaRPr>
          </a:p>
        </p:txBody>
      </p:sp>
      <p:sp>
        <p:nvSpPr>
          <p:cNvPr id="41987" name="Rectangle 2">
            <a:extLst>
              <a:ext uri="{FF2B5EF4-FFF2-40B4-BE49-F238E27FC236}">
                <a16:creationId xmlns:a16="http://schemas.microsoft.com/office/drawing/2014/main" id="{BA3F7BDE-302A-4A90-A01C-7A2F63CB86B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D63A40C1-7AC3-43DA-BD8B-D3572B2D6A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altLang="it-IT"/>
              <a:t>Leonardo, Vergine delle rocce, Parigi, Louvre</a:t>
            </a:r>
          </a:p>
          <a:p>
            <a:pPr eaLnBrk="1" hangingPunct="1">
              <a:spcBef>
                <a:spcPct val="0"/>
              </a:spcBef>
            </a:pPr>
            <a:r>
              <a:rPr lang="it-IT" altLang="it-IT"/>
              <a:t>Paesaggio come descrizione di una natura meravigliosa e fantastica. Leonardo praticava la natura come ingegnere e rimaneva incantato dal fascino misteriso della natura: i suoi paesaggi sono del tutto fantastici anche se in alcuni particolari (la descrizione delle rocce, gli elementi vegetali) si dimostra grande naturalista.</a:t>
            </a:r>
          </a:p>
          <a:p>
            <a:pPr eaLnBrk="1" hangingPunct="1">
              <a:spcBef>
                <a:spcPct val="0"/>
              </a:spcBef>
            </a:pPr>
            <a:endParaRPr lang="en-US" alt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immagine diapositiva 1">
            <a:extLst>
              <a:ext uri="{FF2B5EF4-FFF2-40B4-BE49-F238E27FC236}">
                <a16:creationId xmlns:a16="http://schemas.microsoft.com/office/drawing/2014/main" id="{9BA51D26-003A-443E-A853-A8CCDA05C0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Segnaposto note 2">
            <a:extLst>
              <a:ext uri="{FF2B5EF4-FFF2-40B4-BE49-F238E27FC236}">
                <a16:creationId xmlns:a16="http://schemas.microsoft.com/office/drawing/2014/main" id="{B5911CC0-A2EE-4038-95C9-891DE929B4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i="1"/>
          </a:p>
        </p:txBody>
      </p:sp>
      <p:sp>
        <p:nvSpPr>
          <p:cNvPr id="43012" name="Segnaposto numero diapositiva 3">
            <a:extLst>
              <a:ext uri="{FF2B5EF4-FFF2-40B4-BE49-F238E27FC236}">
                <a16:creationId xmlns:a16="http://schemas.microsoft.com/office/drawing/2014/main" id="{8E973F8F-ECFD-48D8-B078-3170E2FC0763}"/>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592793-AD22-4023-AE2B-6E2D5DD52DA5}" type="slidenum">
              <a:rPr lang="it-IT" altLang="it-IT">
                <a:latin typeface="Calibri" panose="020F0502020204030204" pitchFamily="34" charset="0"/>
              </a:rPr>
              <a:pPr eaLnBrk="1" hangingPunct="1"/>
              <a:t>19</a:t>
            </a:fld>
            <a:endParaRPr lang="it-IT" altLang="it-IT">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5BC1D2D5-D5BD-4766-BB4F-DE08C90EB397}"/>
              </a:ext>
            </a:extLst>
          </p:cNvPr>
          <p:cNvSpPr>
            <a:spLocks noGrp="1"/>
          </p:cNvSpPr>
          <p:nvPr>
            <p:ph type="dt" sz="half" idx="10"/>
          </p:nvPr>
        </p:nvSpPr>
        <p:spPr/>
        <p:txBody>
          <a:bodyPr/>
          <a:lstStyle>
            <a:lvl1pPr>
              <a:defRPr/>
            </a:lvl1pPr>
          </a:lstStyle>
          <a:p>
            <a:pPr>
              <a:defRPr/>
            </a:pPr>
            <a:fld id="{0AE3DA7E-CFF2-4329-9912-4A1A961F0987}"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C5843003-6CA5-4926-9308-FC74DDB904AB}"/>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A27C662-1E0D-4936-9B03-6ADFB270EF74}"/>
              </a:ext>
            </a:extLst>
          </p:cNvPr>
          <p:cNvSpPr>
            <a:spLocks noGrp="1"/>
          </p:cNvSpPr>
          <p:nvPr>
            <p:ph type="sldNum" sz="quarter" idx="12"/>
          </p:nvPr>
        </p:nvSpPr>
        <p:spPr/>
        <p:txBody>
          <a:bodyPr/>
          <a:lstStyle>
            <a:lvl1pPr>
              <a:defRPr/>
            </a:lvl1pPr>
          </a:lstStyle>
          <a:p>
            <a:fld id="{A2D48C34-714E-4E88-975E-43731797D23B}" type="slidenum">
              <a:rPr lang="it-IT" altLang="it-IT"/>
              <a:pPr/>
              <a:t>‹N›</a:t>
            </a:fld>
            <a:endParaRPr lang="it-IT" altLang="it-IT"/>
          </a:p>
        </p:txBody>
      </p:sp>
    </p:spTree>
    <p:extLst>
      <p:ext uri="{BB962C8B-B14F-4D97-AF65-F5344CB8AC3E}">
        <p14:creationId xmlns:p14="http://schemas.microsoft.com/office/powerpoint/2010/main" val="1507995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E146479-9252-4EEF-99EC-2DD9E8D10460}"/>
              </a:ext>
            </a:extLst>
          </p:cNvPr>
          <p:cNvSpPr>
            <a:spLocks noGrp="1"/>
          </p:cNvSpPr>
          <p:nvPr>
            <p:ph type="dt" sz="half" idx="10"/>
          </p:nvPr>
        </p:nvSpPr>
        <p:spPr/>
        <p:txBody>
          <a:bodyPr/>
          <a:lstStyle>
            <a:lvl1pPr>
              <a:defRPr/>
            </a:lvl1pPr>
          </a:lstStyle>
          <a:p>
            <a:pPr>
              <a:defRPr/>
            </a:pPr>
            <a:fld id="{EDE5A504-6DA1-4024-8AB8-9B7CD5291A54}"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42C998A5-5D0B-4B43-A5FB-10975AFE56D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0F2DC41-7B5B-4C13-8E8E-868E861A6E44}"/>
              </a:ext>
            </a:extLst>
          </p:cNvPr>
          <p:cNvSpPr>
            <a:spLocks noGrp="1"/>
          </p:cNvSpPr>
          <p:nvPr>
            <p:ph type="sldNum" sz="quarter" idx="12"/>
          </p:nvPr>
        </p:nvSpPr>
        <p:spPr/>
        <p:txBody>
          <a:bodyPr/>
          <a:lstStyle>
            <a:lvl1pPr>
              <a:defRPr/>
            </a:lvl1pPr>
          </a:lstStyle>
          <a:p>
            <a:fld id="{BB1C3CA4-1CB8-43F6-96AF-C59EACC8CAFE}" type="slidenum">
              <a:rPr lang="it-IT" altLang="it-IT"/>
              <a:pPr/>
              <a:t>‹N›</a:t>
            </a:fld>
            <a:endParaRPr lang="it-IT" altLang="it-IT"/>
          </a:p>
        </p:txBody>
      </p:sp>
    </p:spTree>
    <p:extLst>
      <p:ext uri="{BB962C8B-B14F-4D97-AF65-F5344CB8AC3E}">
        <p14:creationId xmlns:p14="http://schemas.microsoft.com/office/powerpoint/2010/main" val="2838371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a:extLst>
              <a:ext uri="{FF2B5EF4-FFF2-40B4-BE49-F238E27FC236}">
                <a16:creationId xmlns:a16="http://schemas.microsoft.com/office/drawing/2014/main" id="{C98EBBB4-8B32-4284-9217-6DD7D4F6B6E3}"/>
              </a:ext>
            </a:extLst>
          </p:cNvPr>
          <p:cNvSpPr>
            <a:spLocks noGrp="1"/>
          </p:cNvSpPr>
          <p:nvPr>
            <p:ph type="dt" sz="half" idx="10"/>
          </p:nvPr>
        </p:nvSpPr>
        <p:spPr/>
        <p:txBody>
          <a:bodyPr/>
          <a:lstStyle>
            <a:lvl1pPr>
              <a:defRPr/>
            </a:lvl1pPr>
          </a:lstStyle>
          <a:p>
            <a:pPr>
              <a:defRPr/>
            </a:pPr>
            <a:fld id="{4C92C60C-0344-4F9F-B897-2FB98D84867C}"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DC787B04-7BA3-4E7B-8C19-8926AC7B858D}"/>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57F12406-F3E3-458B-9183-F6FD71D05701}"/>
              </a:ext>
            </a:extLst>
          </p:cNvPr>
          <p:cNvSpPr>
            <a:spLocks noGrp="1"/>
          </p:cNvSpPr>
          <p:nvPr>
            <p:ph type="sldNum" sz="quarter" idx="12"/>
          </p:nvPr>
        </p:nvSpPr>
        <p:spPr/>
        <p:txBody>
          <a:bodyPr/>
          <a:lstStyle>
            <a:lvl1pPr>
              <a:defRPr/>
            </a:lvl1pPr>
          </a:lstStyle>
          <a:p>
            <a:fld id="{7B0590A6-AF2A-4EE1-88E9-C9E699BD3FE8}" type="slidenum">
              <a:rPr lang="it-IT" altLang="it-IT"/>
              <a:pPr/>
              <a:t>‹N›</a:t>
            </a:fld>
            <a:endParaRPr lang="it-IT" altLang="it-IT"/>
          </a:p>
        </p:txBody>
      </p:sp>
    </p:spTree>
    <p:extLst>
      <p:ext uri="{BB962C8B-B14F-4D97-AF65-F5344CB8AC3E}">
        <p14:creationId xmlns:p14="http://schemas.microsoft.com/office/powerpoint/2010/main" val="75164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D7EB1ABA-BEB7-437E-BDC3-E8B208C2B084}"/>
              </a:ext>
            </a:extLst>
          </p:cNvPr>
          <p:cNvSpPr>
            <a:spLocks noGrp="1"/>
          </p:cNvSpPr>
          <p:nvPr>
            <p:ph type="dt" sz="half" idx="10"/>
          </p:nvPr>
        </p:nvSpPr>
        <p:spPr/>
        <p:txBody>
          <a:bodyPr/>
          <a:lstStyle>
            <a:lvl1pPr>
              <a:defRPr/>
            </a:lvl1pPr>
          </a:lstStyle>
          <a:p>
            <a:pPr>
              <a:defRPr/>
            </a:pPr>
            <a:fld id="{13BE4460-C8AC-43BA-844D-8D386D175478}" type="datetimeFigureOut">
              <a:rPr lang="it-IT"/>
              <a:pPr>
                <a:defRPr/>
              </a:pPr>
              <a:t>12/03/2020</a:t>
            </a:fld>
            <a:endParaRPr lang="it-IT"/>
          </a:p>
        </p:txBody>
      </p:sp>
      <p:sp>
        <p:nvSpPr>
          <p:cNvPr id="6" name="Segnaposto piè di pagina 4">
            <a:extLst>
              <a:ext uri="{FF2B5EF4-FFF2-40B4-BE49-F238E27FC236}">
                <a16:creationId xmlns:a16="http://schemas.microsoft.com/office/drawing/2014/main" id="{6A31DBF9-9DDB-4F1C-B811-0BF91CD1A0C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12E1FBCD-DC3E-4CB8-A6A0-B8D65FF89F9F}"/>
              </a:ext>
            </a:extLst>
          </p:cNvPr>
          <p:cNvSpPr>
            <a:spLocks noGrp="1"/>
          </p:cNvSpPr>
          <p:nvPr>
            <p:ph type="sldNum" sz="quarter" idx="12"/>
          </p:nvPr>
        </p:nvSpPr>
        <p:spPr/>
        <p:txBody>
          <a:bodyPr/>
          <a:lstStyle>
            <a:lvl1pPr>
              <a:defRPr/>
            </a:lvl1pPr>
          </a:lstStyle>
          <a:p>
            <a:fld id="{08ACF247-40B1-4B45-A89F-C7A8D33A55D4}" type="slidenum">
              <a:rPr lang="it-IT" altLang="it-IT"/>
              <a:pPr/>
              <a:t>‹N›</a:t>
            </a:fld>
            <a:endParaRPr lang="it-IT" altLang="it-IT"/>
          </a:p>
        </p:txBody>
      </p:sp>
    </p:spTree>
    <p:extLst>
      <p:ext uri="{BB962C8B-B14F-4D97-AF65-F5344CB8AC3E}">
        <p14:creationId xmlns:p14="http://schemas.microsoft.com/office/powerpoint/2010/main" val="93071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CE82E863-C91D-4B82-ABE0-5E4E63926D2B}"/>
              </a:ext>
            </a:extLst>
          </p:cNvPr>
          <p:cNvSpPr>
            <a:spLocks noGrp="1"/>
          </p:cNvSpPr>
          <p:nvPr>
            <p:ph type="dt" sz="half" idx="10"/>
          </p:nvPr>
        </p:nvSpPr>
        <p:spPr/>
        <p:txBody>
          <a:bodyPr/>
          <a:lstStyle>
            <a:lvl1pPr>
              <a:defRPr/>
            </a:lvl1pPr>
          </a:lstStyle>
          <a:p>
            <a:pPr>
              <a:defRPr/>
            </a:pPr>
            <a:fld id="{62A1944B-28AF-4F25-82EB-EB80CB936A3A}" type="datetimeFigureOut">
              <a:rPr lang="it-IT"/>
              <a:pPr>
                <a:defRPr/>
              </a:pPr>
              <a:t>12/03/2020</a:t>
            </a:fld>
            <a:endParaRPr lang="it-IT"/>
          </a:p>
        </p:txBody>
      </p:sp>
      <p:sp>
        <p:nvSpPr>
          <p:cNvPr id="8" name="Segnaposto piè di pagina 4">
            <a:extLst>
              <a:ext uri="{FF2B5EF4-FFF2-40B4-BE49-F238E27FC236}">
                <a16:creationId xmlns:a16="http://schemas.microsoft.com/office/drawing/2014/main" id="{8E535777-618C-40C9-94FF-7006682D0846}"/>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6D8CA6B9-3D1B-4E6D-AB23-8390B6517C8B}"/>
              </a:ext>
            </a:extLst>
          </p:cNvPr>
          <p:cNvSpPr>
            <a:spLocks noGrp="1"/>
          </p:cNvSpPr>
          <p:nvPr>
            <p:ph type="sldNum" sz="quarter" idx="12"/>
          </p:nvPr>
        </p:nvSpPr>
        <p:spPr/>
        <p:txBody>
          <a:bodyPr/>
          <a:lstStyle>
            <a:lvl1pPr>
              <a:defRPr/>
            </a:lvl1pPr>
          </a:lstStyle>
          <a:p>
            <a:fld id="{A5C5F548-3D2F-4639-8721-62AF8AD4A4ED}" type="slidenum">
              <a:rPr lang="it-IT" altLang="it-IT"/>
              <a:pPr/>
              <a:t>‹N›</a:t>
            </a:fld>
            <a:endParaRPr lang="it-IT" altLang="it-IT"/>
          </a:p>
        </p:txBody>
      </p:sp>
    </p:spTree>
    <p:extLst>
      <p:ext uri="{BB962C8B-B14F-4D97-AF65-F5344CB8AC3E}">
        <p14:creationId xmlns:p14="http://schemas.microsoft.com/office/powerpoint/2010/main" val="2177518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3">
            <a:extLst>
              <a:ext uri="{FF2B5EF4-FFF2-40B4-BE49-F238E27FC236}">
                <a16:creationId xmlns:a16="http://schemas.microsoft.com/office/drawing/2014/main" id="{824C2C58-CC34-481B-B4EC-6C0E7B8759CF}"/>
              </a:ext>
            </a:extLst>
          </p:cNvPr>
          <p:cNvSpPr>
            <a:spLocks noGrp="1"/>
          </p:cNvSpPr>
          <p:nvPr>
            <p:ph type="dt" sz="half" idx="10"/>
          </p:nvPr>
        </p:nvSpPr>
        <p:spPr/>
        <p:txBody>
          <a:bodyPr/>
          <a:lstStyle>
            <a:lvl1pPr>
              <a:defRPr/>
            </a:lvl1pPr>
          </a:lstStyle>
          <a:p>
            <a:pPr>
              <a:defRPr/>
            </a:pPr>
            <a:fld id="{D72AA6AB-54D5-4AE7-AC42-F30722B79D14}" type="datetimeFigureOut">
              <a:rPr lang="it-IT"/>
              <a:pPr>
                <a:defRPr/>
              </a:pPr>
              <a:t>12/03/2020</a:t>
            </a:fld>
            <a:endParaRPr lang="it-IT"/>
          </a:p>
        </p:txBody>
      </p:sp>
      <p:sp>
        <p:nvSpPr>
          <p:cNvPr id="4" name="Segnaposto piè di pagina 4">
            <a:extLst>
              <a:ext uri="{FF2B5EF4-FFF2-40B4-BE49-F238E27FC236}">
                <a16:creationId xmlns:a16="http://schemas.microsoft.com/office/drawing/2014/main" id="{331B05C9-7B90-4281-AAF6-8BCE4D323FB3}"/>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6898D0E6-6AB1-4108-B330-F238FF267D72}"/>
              </a:ext>
            </a:extLst>
          </p:cNvPr>
          <p:cNvSpPr>
            <a:spLocks noGrp="1"/>
          </p:cNvSpPr>
          <p:nvPr>
            <p:ph type="sldNum" sz="quarter" idx="12"/>
          </p:nvPr>
        </p:nvSpPr>
        <p:spPr/>
        <p:txBody>
          <a:bodyPr/>
          <a:lstStyle>
            <a:lvl1pPr>
              <a:defRPr/>
            </a:lvl1pPr>
          </a:lstStyle>
          <a:p>
            <a:fld id="{E74939D9-5A04-463C-9852-C929FC64D5C9}" type="slidenum">
              <a:rPr lang="it-IT" altLang="it-IT"/>
              <a:pPr/>
              <a:t>‹N›</a:t>
            </a:fld>
            <a:endParaRPr lang="it-IT" altLang="it-IT"/>
          </a:p>
        </p:txBody>
      </p:sp>
    </p:spTree>
    <p:extLst>
      <p:ext uri="{BB962C8B-B14F-4D97-AF65-F5344CB8AC3E}">
        <p14:creationId xmlns:p14="http://schemas.microsoft.com/office/powerpoint/2010/main" val="2474797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DDF4E88-7037-4592-BD62-670F88EA3B39}"/>
              </a:ext>
            </a:extLst>
          </p:cNvPr>
          <p:cNvSpPr>
            <a:spLocks noGrp="1"/>
          </p:cNvSpPr>
          <p:nvPr>
            <p:ph type="dt" sz="half" idx="10"/>
          </p:nvPr>
        </p:nvSpPr>
        <p:spPr/>
        <p:txBody>
          <a:bodyPr/>
          <a:lstStyle>
            <a:lvl1pPr>
              <a:defRPr/>
            </a:lvl1pPr>
          </a:lstStyle>
          <a:p>
            <a:pPr>
              <a:defRPr/>
            </a:pPr>
            <a:fld id="{BA8266AB-0050-401C-8DA1-98A159E47E51}" type="datetimeFigureOut">
              <a:rPr lang="it-IT"/>
              <a:pPr>
                <a:defRPr/>
              </a:pPr>
              <a:t>12/03/2020</a:t>
            </a:fld>
            <a:endParaRPr lang="it-IT"/>
          </a:p>
        </p:txBody>
      </p:sp>
      <p:sp>
        <p:nvSpPr>
          <p:cNvPr id="3" name="Segnaposto piè di pagina 4">
            <a:extLst>
              <a:ext uri="{FF2B5EF4-FFF2-40B4-BE49-F238E27FC236}">
                <a16:creationId xmlns:a16="http://schemas.microsoft.com/office/drawing/2014/main" id="{1337D4CA-5255-4A87-8C8A-AD4173708D03}"/>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F8B0079C-C7BA-4896-8A2B-3B335403B8B9}"/>
              </a:ext>
            </a:extLst>
          </p:cNvPr>
          <p:cNvSpPr>
            <a:spLocks noGrp="1"/>
          </p:cNvSpPr>
          <p:nvPr>
            <p:ph type="sldNum" sz="quarter" idx="12"/>
          </p:nvPr>
        </p:nvSpPr>
        <p:spPr/>
        <p:txBody>
          <a:bodyPr/>
          <a:lstStyle>
            <a:lvl1pPr>
              <a:defRPr/>
            </a:lvl1pPr>
          </a:lstStyle>
          <a:p>
            <a:fld id="{39600EC7-7CD9-43A0-8E22-E279F397731E}" type="slidenum">
              <a:rPr lang="it-IT" altLang="it-IT"/>
              <a:pPr/>
              <a:t>‹N›</a:t>
            </a:fld>
            <a:endParaRPr lang="it-IT" altLang="it-IT"/>
          </a:p>
        </p:txBody>
      </p:sp>
    </p:spTree>
    <p:extLst>
      <p:ext uri="{BB962C8B-B14F-4D97-AF65-F5344CB8AC3E}">
        <p14:creationId xmlns:p14="http://schemas.microsoft.com/office/powerpoint/2010/main" val="2593510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2F0B2D02-A98E-4E45-AC42-E705180BAA5C}"/>
              </a:ext>
            </a:extLst>
          </p:cNvPr>
          <p:cNvSpPr>
            <a:spLocks noGrp="1"/>
          </p:cNvSpPr>
          <p:nvPr>
            <p:ph type="dt" sz="half" idx="10"/>
          </p:nvPr>
        </p:nvSpPr>
        <p:spPr/>
        <p:txBody>
          <a:bodyPr/>
          <a:lstStyle>
            <a:lvl1pPr>
              <a:defRPr/>
            </a:lvl1pPr>
          </a:lstStyle>
          <a:p>
            <a:pPr>
              <a:defRPr/>
            </a:pPr>
            <a:fld id="{49A89155-5DC8-475D-B6C1-7A872E0D5140}" type="datetimeFigureOut">
              <a:rPr lang="it-IT"/>
              <a:pPr>
                <a:defRPr/>
              </a:pPr>
              <a:t>12/03/2020</a:t>
            </a:fld>
            <a:endParaRPr lang="it-IT"/>
          </a:p>
        </p:txBody>
      </p:sp>
      <p:sp>
        <p:nvSpPr>
          <p:cNvPr id="6" name="Segnaposto piè di pagina 4">
            <a:extLst>
              <a:ext uri="{FF2B5EF4-FFF2-40B4-BE49-F238E27FC236}">
                <a16:creationId xmlns:a16="http://schemas.microsoft.com/office/drawing/2014/main" id="{509CFB96-43F9-4114-8827-946191863040}"/>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6E830292-912B-4DD0-BC31-2ACFFE4F4C2E}"/>
              </a:ext>
            </a:extLst>
          </p:cNvPr>
          <p:cNvSpPr>
            <a:spLocks noGrp="1"/>
          </p:cNvSpPr>
          <p:nvPr>
            <p:ph type="sldNum" sz="quarter" idx="12"/>
          </p:nvPr>
        </p:nvSpPr>
        <p:spPr/>
        <p:txBody>
          <a:bodyPr/>
          <a:lstStyle>
            <a:lvl1pPr>
              <a:defRPr/>
            </a:lvl1pPr>
          </a:lstStyle>
          <a:p>
            <a:fld id="{1105CB90-BABE-45CF-BE2B-48A2D3E6C2A0}" type="slidenum">
              <a:rPr lang="it-IT" altLang="it-IT"/>
              <a:pPr/>
              <a:t>‹N›</a:t>
            </a:fld>
            <a:endParaRPr lang="it-IT" altLang="it-IT"/>
          </a:p>
        </p:txBody>
      </p:sp>
    </p:spTree>
    <p:extLst>
      <p:ext uri="{BB962C8B-B14F-4D97-AF65-F5344CB8AC3E}">
        <p14:creationId xmlns:p14="http://schemas.microsoft.com/office/powerpoint/2010/main" val="46188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3">
            <a:extLst>
              <a:ext uri="{FF2B5EF4-FFF2-40B4-BE49-F238E27FC236}">
                <a16:creationId xmlns:a16="http://schemas.microsoft.com/office/drawing/2014/main" id="{25B4033F-074B-4A45-9F80-0D2950720482}"/>
              </a:ext>
            </a:extLst>
          </p:cNvPr>
          <p:cNvSpPr>
            <a:spLocks noGrp="1"/>
          </p:cNvSpPr>
          <p:nvPr>
            <p:ph type="dt" sz="half" idx="10"/>
          </p:nvPr>
        </p:nvSpPr>
        <p:spPr/>
        <p:txBody>
          <a:bodyPr/>
          <a:lstStyle>
            <a:lvl1pPr>
              <a:defRPr/>
            </a:lvl1pPr>
          </a:lstStyle>
          <a:p>
            <a:pPr>
              <a:defRPr/>
            </a:pPr>
            <a:fld id="{052C9064-661E-461A-8F0C-7E67EDA1D77B}" type="datetimeFigureOut">
              <a:rPr lang="it-IT"/>
              <a:pPr>
                <a:defRPr/>
              </a:pPr>
              <a:t>12/03/2020</a:t>
            </a:fld>
            <a:endParaRPr lang="it-IT"/>
          </a:p>
        </p:txBody>
      </p:sp>
      <p:sp>
        <p:nvSpPr>
          <p:cNvPr id="6" name="Segnaposto piè di pagina 4">
            <a:extLst>
              <a:ext uri="{FF2B5EF4-FFF2-40B4-BE49-F238E27FC236}">
                <a16:creationId xmlns:a16="http://schemas.microsoft.com/office/drawing/2014/main" id="{D286F942-C59B-4D83-B365-376E87880BC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E7C184DB-AE7A-4898-A07C-B9A8DA2378D9}"/>
              </a:ext>
            </a:extLst>
          </p:cNvPr>
          <p:cNvSpPr>
            <a:spLocks noGrp="1"/>
          </p:cNvSpPr>
          <p:nvPr>
            <p:ph type="sldNum" sz="quarter" idx="12"/>
          </p:nvPr>
        </p:nvSpPr>
        <p:spPr/>
        <p:txBody>
          <a:bodyPr/>
          <a:lstStyle>
            <a:lvl1pPr>
              <a:defRPr/>
            </a:lvl1pPr>
          </a:lstStyle>
          <a:p>
            <a:fld id="{4F368474-DD40-43C9-AD6F-C2A74FBFD97E}" type="slidenum">
              <a:rPr lang="it-IT" altLang="it-IT"/>
              <a:pPr/>
              <a:t>‹N›</a:t>
            </a:fld>
            <a:endParaRPr lang="it-IT" altLang="it-IT"/>
          </a:p>
        </p:txBody>
      </p:sp>
    </p:spTree>
    <p:extLst>
      <p:ext uri="{BB962C8B-B14F-4D97-AF65-F5344CB8AC3E}">
        <p14:creationId xmlns:p14="http://schemas.microsoft.com/office/powerpoint/2010/main" val="3283077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F09ED8-FA59-48F3-9E53-D36ECB829E00}"/>
              </a:ext>
            </a:extLst>
          </p:cNvPr>
          <p:cNvSpPr>
            <a:spLocks noGrp="1"/>
          </p:cNvSpPr>
          <p:nvPr>
            <p:ph type="dt" sz="half" idx="10"/>
          </p:nvPr>
        </p:nvSpPr>
        <p:spPr/>
        <p:txBody>
          <a:bodyPr/>
          <a:lstStyle>
            <a:lvl1pPr>
              <a:defRPr/>
            </a:lvl1pPr>
          </a:lstStyle>
          <a:p>
            <a:pPr>
              <a:defRPr/>
            </a:pPr>
            <a:fld id="{B41FFF0D-CB77-4E3C-A632-6B7C2836A4E6}"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50790B10-D21E-452C-B34C-4EB9D302954D}"/>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26014AE3-210B-4D71-A4B9-016BC30E817E}"/>
              </a:ext>
            </a:extLst>
          </p:cNvPr>
          <p:cNvSpPr>
            <a:spLocks noGrp="1"/>
          </p:cNvSpPr>
          <p:nvPr>
            <p:ph type="sldNum" sz="quarter" idx="12"/>
          </p:nvPr>
        </p:nvSpPr>
        <p:spPr/>
        <p:txBody>
          <a:bodyPr/>
          <a:lstStyle>
            <a:lvl1pPr>
              <a:defRPr/>
            </a:lvl1pPr>
          </a:lstStyle>
          <a:p>
            <a:fld id="{EF530FE9-D3CC-4B88-8C34-A81D346E5D98}" type="slidenum">
              <a:rPr lang="it-IT" altLang="it-IT"/>
              <a:pPr/>
              <a:t>‹N›</a:t>
            </a:fld>
            <a:endParaRPr lang="it-IT" altLang="it-IT"/>
          </a:p>
        </p:txBody>
      </p:sp>
    </p:spTree>
    <p:extLst>
      <p:ext uri="{BB962C8B-B14F-4D97-AF65-F5344CB8AC3E}">
        <p14:creationId xmlns:p14="http://schemas.microsoft.com/office/powerpoint/2010/main" val="3022838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4EBB6B5-D47F-4486-8540-9213468FEBC0}"/>
              </a:ext>
            </a:extLst>
          </p:cNvPr>
          <p:cNvSpPr>
            <a:spLocks noGrp="1"/>
          </p:cNvSpPr>
          <p:nvPr>
            <p:ph type="dt" sz="half" idx="10"/>
          </p:nvPr>
        </p:nvSpPr>
        <p:spPr/>
        <p:txBody>
          <a:bodyPr/>
          <a:lstStyle>
            <a:lvl1pPr>
              <a:defRPr/>
            </a:lvl1pPr>
          </a:lstStyle>
          <a:p>
            <a:pPr>
              <a:defRPr/>
            </a:pPr>
            <a:fld id="{A94FC39A-63C9-4E1B-ADA2-58B97DAB8385}"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5C722DC3-67AF-4CDB-9B41-D1DAB094475A}"/>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FB4A427-88C2-4E38-9BEC-418FDC80173D}"/>
              </a:ext>
            </a:extLst>
          </p:cNvPr>
          <p:cNvSpPr>
            <a:spLocks noGrp="1"/>
          </p:cNvSpPr>
          <p:nvPr>
            <p:ph type="sldNum" sz="quarter" idx="12"/>
          </p:nvPr>
        </p:nvSpPr>
        <p:spPr/>
        <p:txBody>
          <a:bodyPr/>
          <a:lstStyle>
            <a:lvl1pPr>
              <a:defRPr/>
            </a:lvl1pPr>
          </a:lstStyle>
          <a:p>
            <a:fld id="{2C15AD4F-EBC9-4788-B9F9-625FF0864FC5}" type="slidenum">
              <a:rPr lang="it-IT" altLang="it-IT"/>
              <a:pPr/>
              <a:t>‹N›</a:t>
            </a:fld>
            <a:endParaRPr lang="it-IT" altLang="it-IT"/>
          </a:p>
        </p:txBody>
      </p:sp>
    </p:spTree>
    <p:extLst>
      <p:ext uri="{BB962C8B-B14F-4D97-AF65-F5344CB8AC3E}">
        <p14:creationId xmlns:p14="http://schemas.microsoft.com/office/powerpoint/2010/main" val="1889729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3" name="Rectangle 4">
            <a:extLst>
              <a:ext uri="{FF2B5EF4-FFF2-40B4-BE49-F238E27FC236}">
                <a16:creationId xmlns:a16="http://schemas.microsoft.com/office/drawing/2014/main" id="{3BFC226A-5A92-44A0-8E71-85B76168F6E6}"/>
              </a:ext>
            </a:extLst>
          </p:cNvPr>
          <p:cNvSpPr>
            <a:spLocks noGrp="1" noChangeArrowheads="1"/>
          </p:cNvSpPr>
          <p:nvPr>
            <p:ph type="dt" sz="half" idx="10"/>
          </p:nvPr>
        </p:nvSpPr>
        <p:spPr/>
        <p:txBody>
          <a:bodyPr/>
          <a:lstStyle>
            <a:lvl1pPr>
              <a:defRPr/>
            </a:lvl1pPr>
          </a:lstStyle>
          <a:p>
            <a:pPr>
              <a:defRPr/>
            </a:pPr>
            <a:endParaRPr lang="it-IT"/>
          </a:p>
        </p:txBody>
      </p:sp>
      <p:sp>
        <p:nvSpPr>
          <p:cNvPr id="4" name="Rectangle 5">
            <a:extLst>
              <a:ext uri="{FF2B5EF4-FFF2-40B4-BE49-F238E27FC236}">
                <a16:creationId xmlns:a16="http://schemas.microsoft.com/office/drawing/2014/main" id="{89776733-D4E1-4910-AE24-21C2E4447C48}"/>
              </a:ext>
            </a:extLst>
          </p:cNvPr>
          <p:cNvSpPr>
            <a:spLocks noGrp="1" noChangeArrowheads="1"/>
          </p:cNvSpPr>
          <p:nvPr>
            <p:ph type="ftr" sz="quarter" idx="11"/>
          </p:nvPr>
        </p:nvSpPr>
        <p:spPr/>
        <p:txBody>
          <a:bodyPr/>
          <a:lstStyle>
            <a:lvl1pPr>
              <a:defRPr/>
            </a:lvl1pPr>
          </a:lstStyle>
          <a:p>
            <a:pPr>
              <a:defRPr/>
            </a:pPr>
            <a:endParaRPr lang="it-IT"/>
          </a:p>
        </p:txBody>
      </p:sp>
      <p:sp>
        <p:nvSpPr>
          <p:cNvPr id="5" name="Rectangle 6">
            <a:extLst>
              <a:ext uri="{FF2B5EF4-FFF2-40B4-BE49-F238E27FC236}">
                <a16:creationId xmlns:a16="http://schemas.microsoft.com/office/drawing/2014/main" id="{EFC2AF87-4768-4F7C-92D5-E17305C7786A}"/>
              </a:ext>
            </a:extLst>
          </p:cNvPr>
          <p:cNvSpPr>
            <a:spLocks noGrp="1" noChangeArrowheads="1"/>
          </p:cNvSpPr>
          <p:nvPr>
            <p:ph type="sldNum" sz="quarter" idx="12"/>
          </p:nvPr>
        </p:nvSpPr>
        <p:spPr/>
        <p:txBody>
          <a:bodyPr/>
          <a:lstStyle>
            <a:lvl1pPr>
              <a:defRPr/>
            </a:lvl1pPr>
          </a:lstStyle>
          <a:p>
            <a:fld id="{1C1770B2-80D3-4C4B-8829-5B25C61ADCCA}" type="slidenum">
              <a:rPr lang="it-IT" altLang="it-IT"/>
              <a:pPr/>
              <a:t>‹N›</a:t>
            </a:fld>
            <a:endParaRPr lang="it-IT" altLang="it-IT"/>
          </a:p>
        </p:txBody>
      </p:sp>
    </p:spTree>
    <p:extLst>
      <p:ext uri="{BB962C8B-B14F-4D97-AF65-F5344CB8AC3E}">
        <p14:creationId xmlns:p14="http://schemas.microsoft.com/office/powerpoint/2010/main" val="2365891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411B4307-702F-4ECE-8B93-A16D821AE08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a:t>
            </a:r>
          </a:p>
        </p:txBody>
      </p:sp>
      <p:sp>
        <p:nvSpPr>
          <p:cNvPr id="2051" name="Segnaposto testo 2">
            <a:extLst>
              <a:ext uri="{FF2B5EF4-FFF2-40B4-BE49-F238E27FC236}">
                <a16:creationId xmlns:a16="http://schemas.microsoft.com/office/drawing/2014/main" id="{706A17D4-8088-4221-A711-EA41790B153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932A7F57-2CA1-4AE7-9995-1EB5FDA7F77B}"/>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4CC9BE3-655B-4017-8154-FE43D0E3350F}" type="datetimeFigureOut">
              <a:rPr lang="it-IT"/>
              <a:pPr>
                <a:defRPr/>
              </a:pPr>
              <a:t>12/03/2020</a:t>
            </a:fld>
            <a:endParaRPr lang="it-IT"/>
          </a:p>
        </p:txBody>
      </p:sp>
      <p:sp>
        <p:nvSpPr>
          <p:cNvPr id="5" name="Segnaposto piè di pagina 4">
            <a:extLst>
              <a:ext uri="{FF2B5EF4-FFF2-40B4-BE49-F238E27FC236}">
                <a16:creationId xmlns:a16="http://schemas.microsoft.com/office/drawing/2014/main" id="{603928BA-8839-4893-B878-A7C1B597CFA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it-IT"/>
          </a:p>
        </p:txBody>
      </p:sp>
      <p:sp>
        <p:nvSpPr>
          <p:cNvPr id="6" name="Segnaposto numero diapositiva 5">
            <a:extLst>
              <a:ext uri="{FF2B5EF4-FFF2-40B4-BE49-F238E27FC236}">
                <a16:creationId xmlns:a16="http://schemas.microsoft.com/office/drawing/2014/main" id="{69F3C0E2-2C9E-4DEC-9DD3-FD6A242BE96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D33743A4-D46F-4F99-8FE9-4FD5CA801257}" type="slidenum">
              <a:rPr lang="it-IT" altLang="it-IT"/>
              <a:pPr/>
              <a:t>‹N›</a:t>
            </a:fld>
            <a:endParaRPr lang="it-IT" altLang="it-IT"/>
          </a:p>
        </p:txBody>
      </p:sp>
    </p:spTree>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17.jpe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1.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pn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pn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pn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7" Type="http://schemas.openxmlformats.org/officeDocument/2006/relationships/image" Target="../media/image1.png"/><Relationship Id="rId2" Type="http://schemas.microsoft.com/office/2007/relationships/media" Target="../media/media23.m4a"/><Relationship Id="rId1" Type="http://schemas.openxmlformats.org/officeDocument/2006/relationships/vmlDrawing" Target="../drawings/vmlDrawing1.vml"/><Relationship Id="rId6" Type="http://schemas.openxmlformats.org/officeDocument/2006/relationships/image" Target="../media/image28.emf"/><Relationship Id="rId5" Type="http://schemas.openxmlformats.org/officeDocument/2006/relationships/oleObject" Target="../embeddings/oleObject1.bin"/><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479854F3-7306-4405-A3D1-E162FD3A5BBF}"/>
              </a:ext>
            </a:extLst>
          </p:cNvPr>
          <p:cNvSpPr>
            <a:spLocks noChangeArrowheads="1"/>
          </p:cNvSpPr>
          <p:nvPr/>
        </p:nvSpPr>
        <p:spPr bwMode="auto">
          <a:xfrm>
            <a:off x="0" y="1928813"/>
            <a:ext cx="91440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r>
              <a:rPr lang="it-IT" altLang="it-IT" sz="3600" b="1">
                <a:latin typeface="Calibri" panose="020F0502020204030204" pitchFamily="34" charset="0"/>
                <a:ea typeface="Calibri" panose="020F0502020204030204" pitchFamily="34" charset="0"/>
                <a:cs typeface="Times New Roman" panose="02020603050405020304" pitchFamily="18" charset="0"/>
              </a:rPr>
              <a:t>Catalogare le opere d’arte</a:t>
            </a:r>
          </a:p>
          <a:p>
            <a:pPr algn="just"/>
            <a:r>
              <a:rPr lang="it-IT" altLang="it-IT" sz="3600" b="1">
                <a:latin typeface="Calibri" panose="020F0502020204030204" pitchFamily="34" charset="0"/>
                <a:ea typeface="Calibri" panose="020F0502020204030204" pitchFamily="34" charset="0"/>
                <a:cs typeface="Times New Roman" panose="02020603050405020304" pitchFamily="18" charset="0"/>
              </a:rPr>
              <a:t>					2</a:t>
            </a:r>
          </a:p>
          <a:p>
            <a:pPr algn="just"/>
            <a:r>
              <a:rPr lang="it-IT" altLang="it-IT" sz="3600" b="1">
                <a:latin typeface="Calibri" panose="020F0502020204030204" pitchFamily="34" charset="0"/>
                <a:ea typeface="Calibri" panose="020F0502020204030204" pitchFamily="34" charset="0"/>
                <a:cs typeface="Times New Roman" panose="02020603050405020304" pitchFamily="18" charset="0"/>
              </a:rPr>
              <a:t>L’occhio del conoscitore/catalogatore. Giudicare oltre che constatare. </a:t>
            </a:r>
          </a:p>
          <a:p>
            <a:pPr algn="just"/>
            <a:r>
              <a:rPr lang="it-IT" altLang="it-IT" sz="3600" b="1">
                <a:latin typeface="Calibri" panose="020F0502020204030204" pitchFamily="34" charset="0"/>
                <a:ea typeface="Calibri" panose="020F0502020204030204" pitchFamily="34" charset="0"/>
                <a:cs typeface="Times New Roman" panose="02020603050405020304" pitchFamily="18" charset="0"/>
              </a:rPr>
              <a:t>Un editoriale di Roberto Longhi del 1952 a proposito di un catalogo della National Gallery di Londra.</a:t>
            </a:r>
          </a:p>
        </p:txBody>
      </p:sp>
      <p:pic>
        <p:nvPicPr>
          <p:cNvPr id="4" name="Audio 3">
            <a:hlinkClick r:id="" action="ppaction://media"/>
            <a:extLst>
              <a:ext uri="{FF2B5EF4-FFF2-40B4-BE49-F238E27FC236}">
                <a16:creationId xmlns:a16="http://schemas.microsoft.com/office/drawing/2014/main" id="{909AAF11-F9F2-4811-8E2C-70513BB05DE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7345"/>
    </mc:Choice>
    <mc:Fallback xmlns="">
      <p:transition spd="slow" advTm="67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D1929C1-3A57-44C6-BD10-E26EAE6F04F0}"/>
              </a:ext>
            </a:extLst>
          </p:cNvPr>
          <p:cNvSpPr>
            <a:spLocks noChangeArrowheads="1"/>
          </p:cNvSpPr>
          <p:nvPr/>
        </p:nvSpPr>
        <p:spPr bwMode="auto">
          <a:xfrm>
            <a:off x="0" y="500063"/>
            <a:ext cx="9144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b="1">
                <a:solidFill>
                  <a:srgbClr val="FF0000"/>
                </a:solidFill>
                <a:latin typeface="Calibri" panose="020F0502020204030204" pitchFamily="34" charset="0"/>
                <a:cs typeface="Times New Roman" panose="02020603050405020304" pitchFamily="18" charset="0"/>
              </a:rPr>
              <a:t>Gli storici dell’arte sono chiamati a restituire un contesto alle opere che in molti casi sono state ‘terremotate’ dagli eventi storici (uno per tutti: la nascita dei musei tra illuminismo e rivoluzione francese, con le soppressioni di ordini religiosi, di chiese e monasteri) e perciò sradicate dalla sede in cui sono nate, perdendo così la loro identità storica e attributiva oltre che la loro funzione.</a:t>
            </a:r>
            <a:endParaRPr lang="it-IT" altLang="it-IT">
              <a:solidFill>
                <a:srgbClr val="FF0000"/>
              </a:solidFill>
              <a:latin typeface="Calibri" panose="020F0502020204030204" pitchFamily="34" charset="0"/>
            </a:endParaRPr>
          </a:p>
          <a:p>
            <a:r>
              <a:rPr lang="it-IT" altLang="it-IT" b="1">
                <a:latin typeface="Calibri" panose="020F0502020204030204" pitchFamily="34" charset="0"/>
                <a:cs typeface="Times New Roman" panose="02020603050405020304" pitchFamily="18" charset="0"/>
              </a:rPr>
              <a:t>Gli storici dell’arte conoscitori si aiutano con la loro esperienza acquisita nell’analisi dello stile per ricollocarle nel tempo e nei luoghi in cui sono nate, magari riassegnandone persino la corretta paternità sulla base dei confronti con le opere della stessa mano documentate (perché firmate, perché ancora nel luogo per il quale sono nate e hanno mantenuto fortuna costante).</a:t>
            </a:r>
            <a:endParaRPr lang="it-IT" altLang="it-IT">
              <a:latin typeface="Calibri" panose="020F0502020204030204" pitchFamily="34" charset="0"/>
            </a:endParaRPr>
          </a:p>
          <a:p>
            <a:r>
              <a:rPr lang="it-IT" altLang="it-IT" b="1">
                <a:latin typeface="Calibri" panose="020F0502020204030204" pitchFamily="34" charset="0"/>
                <a:cs typeface="Times New Roman" panose="02020603050405020304" pitchFamily="18" charset="0"/>
              </a:rPr>
              <a:t>Lo studio dei documenti conservati negli archivi e le testimonianze letterarie sono strumenti complementari all’occhio del conoscitore. Documenti e fonti ricostruiscono la storia, le cui carte spesso sono state mescolate. Ci aiutano a capire dove si trovavano certe opere conservate nei musei e ci informano in quali contesti, in quali città, in quali chiese, in quali palazzi quelle opere si trovavano e dialogavano con le altre opere presenti in quello stesso luogo, in tempi simili o diversi.</a:t>
            </a:r>
            <a:endParaRPr lang="it-IT" altLang="it-IT">
              <a:latin typeface="Calibri" panose="020F0502020204030204" pitchFamily="34" charset="0"/>
            </a:endParaRPr>
          </a:p>
          <a:p>
            <a:r>
              <a:rPr lang="it-IT" altLang="it-IT" b="1">
                <a:latin typeface="Calibri" panose="020F0502020204030204" pitchFamily="34" charset="0"/>
                <a:cs typeface="Times New Roman" panose="02020603050405020304" pitchFamily="18" charset="0"/>
              </a:rPr>
              <a:t>Ci informano poi sulla vita degli artisti, sui loro incontri, sulla loro specializzazione, sul loro linguaggio.</a:t>
            </a:r>
            <a:endParaRPr lang="it-IT" altLang="it-IT">
              <a:latin typeface="Calibri" panose="020F0502020204030204" pitchFamily="34" charset="0"/>
            </a:endParaRPr>
          </a:p>
        </p:txBody>
      </p:sp>
      <p:pic>
        <p:nvPicPr>
          <p:cNvPr id="2" name="Audio 1">
            <a:hlinkClick r:id="" action="ppaction://media"/>
            <a:extLst>
              <a:ext uri="{FF2B5EF4-FFF2-40B4-BE49-F238E27FC236}">
                <a16:creationId xmlns:a16="http://schemas.microsoft.com/office/drawing/2014/main" id="{CA59711B-C486-4C9E-9C9D-43E4D3BBBE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43733"/>
    </mc:Choice>
    <mc:Fallback xmlns="">
      <p:transition spd="slow" advTm="143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ttangolo 1">
            <a:extLst>
              <a:ext uri="{FF2B5EF4-FFF2-40B4-BE49-F238E27FC236}">
                <a16:creationId xmlns:a16="http://schemas.microsoft.com/office/drawing/2014/main" id="{C5AA5205-A50F-4BF8-965D-743E1C56EF19}"/>
              </a:ext>
            </a:extLst>
          </p:cNvPr>
          <p:cNvSpPr>
            <a:spLocks noChangeArrowheads="1"/>
          </p:cNvSpPr>
          <p:nvPr/>
        </p:nvSpPr>
        <p:spPr bwMode="auto">
          <a:xfrm>
            <a:off x="0" y="1571625"/>
            <a:ext cx="9144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“Fare le domande epistemologiche di fondo e rifarle, discuterne senza fine: questo è il prezzo da pagare per non restare nel positivismo ristretto, fornito da una storia dell’arte che si accontentava, nelle università o nei musei, di sgranare il rosario – o il romanzo familiare, come vuole la grande tradizione del Vasari – degli artisti e delle loro opere” </a:t>
            </a:r>
          </a:p>
          <a:p>
            <a:pPr eaLnBrk="1" hangingPunct="1"/>
            <a:endParaRPr lang="it-IT" altLang="it-IT">
              <a:latin typeface="Calibri" panose="020F0502020204030204" pitchFamily="34" charset="0"/>
            </a:endParaRPr>
          </a:p>
          <a:p>
            <a:pPr eaLnBrk="1" hangingPunct="1"/>
            <a:r>
              <a:rPr lang="it-IT" altLang="it-IT">
                <a:latin typeface="Calibri" panose="020F0502020204030204" pitchFamily="34" charset="0"/>
              </a:rPr>
              <a:t>Georges Didi-Huberman, dal capitolo </a:t>
            </a:r>
            <a:r>
              <a:rPr lang="it-IT" altLang="it-IT" b="1">
                <a:latin typeface="Calibri" panose="020F0502020204030204" pitchFamily="34" charset="0"/>
              </a:rPr>
              <a:t>“La storia dell’arte come sapere locale o minore”</a:t>
            </a:r>
            <a:r>
              <a:rPr lang="it-IT" altLang="it-IT">
                <a:latin typeface="Calibri" panose="020F0502020204030204" pitchFamily="34" charset="0"/>
              </a:rPr>
              <a:t> del suo breve pamphlet, </a:t>
            </a:r>
            <a:r>
              <a:rPr lang="it-IT" altLang="it-IT" i="1">
                <a:latin typeface="Calibri" panose="020F0502020204030204" pitchFamily="34" charset="0"/>
              </a:rPr>
              <a:t>Il passo leggero dell’ancella. Sul sapere eccentrico delle immagini </a:t>
            </a:r>
            <a:r>
              <a:rPr lang="it-IT" altLang="it-IT">
                <a:latin typeface="Calibri" panose="020F0502020204030204" pitchFamily="34" charset="0"/>
              </a:rPr>
              <a:t>[2012]</a:t>
            </a:r>
            <a:r>
              <a:rPr lang="it-IT" altLang="it-IT" i="1">
                <a:latin typeface="Calibri" panose="020F0502020204030204" pitchFamily="34" charset="0"/>
              </a:rPr>
              <a:t>,</a:t>
            </a:r>
            <a:r>
              <a:rPr lang="it-IT" altLang="it-IT">
                <a:latin typeface="Calibri" panose="020F0502020204030204" pitchFamily="34" charset="0"/>
              </a:rPr>
              <a:t> Bologna 2015</a:t>
            </a:r>
          </a:p>
        </p:txBody>
      </p:sp>
      <p:pic>
        <p:nvPicPr>
          <p:cNvPr id="2" name="Audio 1">
            <a:hlinkClick r:id="" action="ppaction://media"/>
            <a:extLst>
              <a:ext uri="{FF2B5EF4-FFF2-40B4-BE49-F238E27FC236}">
                <a16:creationId xmlns:a16="http://schemas.microsoft.com/office/drawing/2014/main" id="{145D9E5F-B0D6-48B1-B82A-C22F62FAEB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8723"/>
    </mc:Choice>
    <mc:Fallback xmlns="">
      <p:transition spd="slow" advTm="188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a16="http://schemas.microsoft.com/office/drawing/2014/main" id="{43F087F9-B99B-4A25-A084-8C001D60FABB}"/>
              </a:ext>
            </a:extLst>
          </p:cNvPr>
          <p:cNvSpPr>
            <a:spLocks noChangeArrowheads="1"/>
          </p:cNvSpPr>
          <p:nvPr/>
        </p:nvSpPr>
        <p:spPr bwMode="auto">
          <a:xfrm rot="10800000" flipV="1">
            <a:off x="539750" y="911225"/>
            <a:ext cx="7164388"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it-IT" altLang="it-IT" sz="2400">
                <a:latin typeface="Calibri" panose="020F0502020204030204" pitchFamily="34" charset="0"/>
                <a:ea typeface="Calibri" panose="020F0502020204030204" pitchFamily="34" charset="0"/>
                <a:cs typeface="Times New Roman" panose="02020603050405020304" pitchFamily="18" charset="0"/>
              </a:rPr>
              <a:t>“</a:t>
            </a:r>
            <a:r>
              <a:rPr lang="it-IT" altLang="it-IT" sz="2400">
                <a:latin typeface="Times New Roman" panose="02020603050405020304" pitchFamily="18" charset="0"/>
                <a:ea typeface="Calibri" panose="020F0502020204030204" pitchFamily="34" charset="0"/>
                <a:cs typeface="Times New Roman" panose="02020603050405020304" pitchFamily="18" charset="0"/>
              </a:rPr>
              <a:t>Prima conoscitori poi storici</a:t>
            </a:r>
            <a:r>
              <a:rPr lang="it-IT" altLang="it-IT" sz="2400">
                <a:latin typeface="Calibri" panose="020F0502020204030204" pitchFamily="34" charset="0"/>
                <a:ea typeface="Calibri" panose="020F0502020204030204" pitchFamily="34" charset="0"/>
                <a:cs typeface="Times New Roman" panose="02020603050405020304" pitchFamily="18" charset="0"/>
              </a:rPr>
              <a:t>”, </a:t>
            </a:r>
            <a:endParaRPr lang="it-IT" altLang="it-IT" sz="2400">
              <a:latin typeface="Times New Roman" panose="02020603050405020304" pitchFamily="18" charset="0"/>
              <a:ea typeface="Calibri" panose="020F0502020204030204" pitchFamily="34" charset="0"/>
              <a:cs typeface="Times New Roman" panose="02020603050405020304" pitchFamily="18" charset="0"/>
            </a:endParaRPr>
          </a:p>
          <a:p>
            <a:r>
              <a:rPr lang="it-IT" altLang="it-IT">
                <a:latin typeface="Times New Roman" panose="02020603050405020304" pitchFamily="18" charset="0"/>
                <a:ea typeface="Calibri" panose="020F0502020204030204" pitchFamily="34" charset="0"/>
                <a:cs typeface="Times New Roman" panose="02020603050405020304" pitchFamily="18" charset="0"/>
              </a:rPr>
              <a:t>Pietro Toesca (1877-1962)</a:t>
            </a:r>
            <a:endParaRPr lang="it-IT" altLang="it-IT" sz="900">
              <a:latin typeface="Calibri" panose="020F0502020204030204" pitchFamily="34" charset="0"/>
              <a:ea typeface="Calibri" panose="020F0502020204030204" pitchFamily="34" charset="0"/>
              <a:cs typeface="Times New Roman" panose="02020603050405020304" pitchFamily="18" charset="0"/>
            </a:endParaRPr>
          </a:p>
          <a:p>
            <a:endParaRPr lang="it-IT" altLang="it-IT">
              <a:latin typeface="Times New Roman" panose="02020603050405020304" pitchFamily="18" charset="0"/>
              <a:ea typeface="Calibri" panose="020F0502020204030204" pitchFamily="34" charset="0"/>
              <a:cs typeface="Times New Roman" panose="02020603050405020304" pitchFamily="18" charset="0"/>
            </a:endParaRPr>
          </a:p>
          <a:p>
            <a:r>
              <a:rPr lang="it-IT" altLang="it-IT">
                <a:latin typeface="Times New Roman" panose="02020603050405020304" pitchFamily="18" charset="0"/>
                <a:ea typeface="Calibri" panose="020F0502020204030204" pitchFamily="34" charset="0"/>
                <a:cs typeface="Times New Roman" panose="02020603050405020304" pitchFamily="18" charset="0"/>
              </a:rPr>
              <a:t>Sappiamo che in molti casi le opere d’arte giunte sino a noi hanno perso la loro identit</a:t>
            </a:r>
            <a:r>
              <a:rPr lang="it-IT" altLang="it-IT">
                <a:latin typeface="Calibri" panose="020F0502020204030204" pitchFamily="34" charset="0"/>
                <a:ea typeface="Calibri" panose="020F0502020204030204" pitchFamily="34" charset="0"/>
                <a:cs typeface="Times New Roman" panose="02020603050405020304" pitchFamily="18" charset="0"/>
              </a:rPr>
              <a:t>à</a:t>
            </a:r>
            <a:r>
              <a:rPr lang="it-IT" altLang="it-IT">
                <a:latin typeface="Times New Roman" panose="02020603050405020304" pitchFamily="18" charset="0"/>
                <a:ea typeface="Calibri" panose="020F0502020204030204" pitchFamily="34" charset="0"/>
                <a:cs typeface="Times New Roman" panose="02020603050405020304" pitchFamily="18" charset="0"/>
              </a:rPr>
              <a:t> attributiva e il loro contesto originario. </a:t>
            </a:r>
          </a:p>
          <a:p>
            <a:r>
              <a:rPr lang="it-IT" altLang="it-IT">
                <a:latin typeface="Times New Roman" panose="02020603050405020304" pitchFamily="18" charset="0"/>
                <a:ea typeface="Calibri" panose="020F0502020204030204" pitchFamily="34" charset="0"/>
                <a:cs typeface="Times New Roman" panose="02020603050405020304" pitchFamily="18" charset="0"/>
              </a:rPr>
              <a:t>Per questo, prima di tutto, nel nostro lavoro, dobbiamo ricollocare nel giusto tempo e nel giusto spazio (controllo della cronologia e della geografia storica quindi) e se possibile attribuire identità anagrafica all’autore dell’opera che stiamo indagando. </a:t>
            </a:r>
          </a:p>
          <a:p>
            <a:r>
              <a:rPr lang="it-IT" altLang="it-IT">
                <a:latin typeface="Times New Roman" panose="02020603050405020304" pitchFamily="18" charset="0"/>
                <a:ea typeface="Calibri" panose="020F0502020204030204" pitchFamily="34" charset="0"/>
                <a:cs typeface="Times New Roman" panose="02020603050405020304" pitchFamily="18" charset="0"/>
              </a:rPr>
              <a:t>Solo dopo questa prima fondamentale operazione di catalogazione e di bonifica del documento figurativo su base stilistica potremmo fare dialogare l</a:t>
            </a:r>
            <a:r>
              <a:rPr lang="it-IT" altLang="it-IT">
                <a:latin typeface="Calibri" panose="020F0502020204030204" pitchFamily="34" charset="0"/>
                <a:ea typeface="Calibri" panose="020F0502020204030204" pitchFamily="34" charset="0"/>
                <a:cs typeface="Times New Roman" panose="02020603050405020304" pitchFamily="18" charset="0"/>
              </a:rPr>
              <a:t>’</a:t>
            </a:r>
            <a:r>
              <a:rPr lang="it-IT" altLang="it-IT">
                <a:latin typeface="Times New Roman" panose="02020603050405020304" pitchFamily="18" charset="0"/>
                <a:ea typeface="Calibri" panose="020F0502020204030204" pitchFamily="34" charset="0"/>
                <a:cs typeface="Times New Roman" panose="02020603050405020304" pitchFamily="18" charset="0"/>
              </a:rPr>
              <a:t>opera con il contesto in cui </a:t>
            </a:r>
            <a:r>
              <a:rPr lang="it-IT" altLang="it-IT">
                <a:latin typeface="Calibri" panose="020F0502020204030204" pitchFamily="34" charset="0"/>
                <a:ea typeface="Calibri" panose="020F0502020204030204" pitchFamily="34" charset="0"/>
                <a:cs typeface="Times New Roman" panose="02020603050405020304" pitchFamily="18" charset="0"/>
              </a:rPr>
              <a:t>è</a:t>
            </a:r>
            <a:r>
              <a:rPr lang="it-IT" altLang="it-IT">
                <a:latin typeface="Times New Roman" panose="02020603050405020304" pitchFamily="18" charset="0"/>
                <a:ea typeface="Calibri" panose="020F0502020204030204" pitchFamily="34" charset="0"/>
                <a:cs typeface="Times New Roman" panose="02020603050405020304" pitchFamily="18" charset="0"/>
              </a:rPr>
              <a:t> nata: con la storia sociale, economica, letteraria e cos</a:t>
            </a:r>
            <a:r>
              <a:rPr lang="it-IT" altLang="it-IT">
                <a:latin typeface="Calibri" panose="020F0502020204030204" pitchFamily="34" charset="0"/>
                <a:ea typeface="Calibri" panose="020F0502020204030204" pitchFamily="34" charset="0"/>
                <a:cs typeface="Times New Roman" panose="02020603050405020304" pitchFamily="18" charset="0"/>
              </a:rPr>
              <a:t>ì</a:t>
            </a:r>
            <a:r>
              <a:rPr lang="it-IT" altLang="it-IT">
                <a:latin typeface="Times New Roman" panose="02020603050405020304" pitchFamily="18" charset="0"/>
                <a:ea typeface="Calibri" panose="020F0502020204030204" pitchFamily="34" charset="0"/>
                <a:cs typeface="Times New Roman" panose="02020603050405020304" pitchFamily="18" charset="0"/>
              </a:rPr>
              <a:t> via.</a:t>
            </a:r>
          </a:p>
          <a:p>
            <a:r>
              <a:rPr lang="it-IT" altLang="it-IT">
                <a:latin typeface="Times New Roman" panose="02020603050405020304" pitchFamily="18" charset="0"/>
                <a:ea typeface="Calibri" panose="020F0502020204030204" pitchFamily="34" charset="0"/>
                <a:cs typeface="Times New Roman" panose="02020603050405020304" pitchFamily="18" charset="0"/>
              </a:rPr>
              <a:t>Ci possiamo interrogare perché un’opera è stata fatta solo dopo che abbiamo accertato dove, quando e, se possibile, da chi e per chi è stata fatta. </a:t>
            </a:r>
            <a:endParaRPr lang="it-IT" altLang="it-IT">
              <a:latin typeface="Calibri" panose="020F0502020204030204" pitchFamily="34" charset="0"/>
              <a:ea typeface="Calibri" panose="020F0502020204030204" pitchFamily="34" charset="0"/>
              <a:cs typeface="Times New Roman" panose="02020603050405020304" pitchFamily="18" charset="0"/>
            </a:endParaRPr>
          </a:p>
        </p:txBody>
      </p:sp>
      <p:pic>
        <p:nvPicPr>
          <p:cNvPr id="2" name="Audio 1">
            <a:hlinkClick r:id="" action="ppaction://media"/>
            <a:extLst>
              <a:ext uri="{FF2B5EF4-FFF2-40B4-BE49-F238E27FC236}">
                <a16:creationId xmlns:a16="http://schemas.microsoft.com/office/drawing/2014/main" id="{45FA2A6B-AD9A-4781-B47E-B44B4CFE436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6576"/>
    </mc:Choice>
    <mc:Fallback xmlns="">
      <p:transition spd="slow" advTm="66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6D2806F7-B39E-4A12-B5CE-4BBA19F7DFE6}"/>
              </a:ext>
            </a:extLst>
          </p:cNvPr>
          <p:cNvSpPr>
            <a:spLocks noGrp="1"/>
          </p:cNvSpPr>
          <p:nvPr>
            <p:ph type="title"/>
          </p:nvPr>
        </p:nvSpPr>
        <p:spPr>
          <a:xfrm>
            <a:off x="2643188" y="3143250"/>
            <a:ext cx="1571625" cy="3714750"/>
          </a:xfrm>
        </p:spPr>
        <p:txBody>
          <a:bodyPr/>
          <a:lstStyle/>
          <a:p>
            <a:pPr eaLnBrk="1" hangingPunct="1"/>
            <a:r>
              <a:rPr lang="it-IT" altLang="it-IT" sz="1800"/>
              <a:t>Giovanni Martino Spanzotti, </a:t>
            </a:r>
            <a:r>
              <a:rPr lang="it-IT" altLang="it-IT" sz="1800" i="1"/>
              <a:t>Ricostruzione del polittico già nella chiesa di San Francesco a Casale Monferrato</a:t>
            </a:r>
          </a:p>
        </p:txBody>
      </p:sp>
      <p:pic>
        <p:nvPicPr>
          <p:cNvPr id="6147" name="Immagine 6" descr="scansione0005.tif">
            <a:extLst>
              <a:ext uri="{FF2B5EF4-FFF2-40B4-BE49-F238E27FC236}">
                <a16:creationId xmlns:a16="http://schemas.microsoft.com/office/drawing/2014/main" id="{C0B09CAC-1006-4812-AEFB-2C848A32190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78325" y="642938"/>
            <a:ext cx="4765675" cy="621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Immagine 2" descr="scansione0009.tif">
            <a:extLst>
              <a:ext uri="{FF2B5EF4-FFF2-40B4-BE49-F238E27FC236}">
                <a16:creationId xmlns:a16="http://schemas.microsoft.com/office/drawing/2014/main" id="{0B3F3C89-F174-4B4C-9184-295A183C69B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3714750"/>
            <a:ext cx="22447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C:\Users\Alessandro\Desktop\Zenale.jpg">
            <a:extLst>
              <a:ext uri="{FF2B5EF4-FFF2-40B4-BE49-F238E27FC236}">
                <a16:creationId xmlns:a16="http://schemas.microsoft.com/office/drawing/2014/main" id="{3482DE8E-D004-46A5-B88C-53B005A52B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1550" b="2856"/>
          <a:stretch>
            <a:fillRect/>
          </a:stretch>
        </p:blipFill>
        <p:spPr bwMode="auto">
          <a:xfrm>
            <a:off x="0" y="0"/>
            <a:ext cx="257175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4273A6CB-5458-480E-AB9A-3D9DC294C69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98556"/>
    </mc:Choice>
    <mc:Fallback xmlns="">
      <p:transition spd="slow" advTm="3985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lessandro\AppData\Local\Microsoft\Windows\Temporary Internet Files\Content.IE5\GLGKJJSW\5.C.2013.jpg">
            <a:extLst>
              <a:ext uri="{FF2B5EF4-FFF2-40B4-BE49-F238E27FC236}">
                <a16:creationId xmlns:a16="http://schemas.microsoft.com/office/drawing/2014/main" id="{21D90F28-7279-4AB9-92CB-CB4DC1F5DD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088" y="0"/>
            <a:ext cx="4125912" cy="596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ttangolo 2">
            <a:extLst>
              <a:ext uri="{FF2B5EF4-FFF2-40B4-BE49-F238E27FC236}">
                <a16:creationId xmlns:a16="http://schemas.microsoft.com/office/drawing/2014/main" id="{921311ED-9756-45BA-B461-36A49AC9758C}"/>
              </a:ext>
            </a:extLst>
          </p:cNvPr>
          <p:cNvSpPr>
            <a:spLocks noChangeArrowheads="1"/>
          </p:cNvSpPr>
          <p:nvPr/>
        </p:nvSpPr>
        <p:spPr bwMode="auto">
          <a:xfrm>
            <a:off x="2786063" y="5934075"/>
            <a:ext cx="67865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30000"/>
              </a:spcBef>
            </a:pPr>
            <a:r>
              <a:rPr lang="it-IT" altLang="it-IT"/>
              <a:t>Francesco Del Cossa ed Ercole de Roberti, </a:t>
            </a:r>
            <a:r>
              <a:rPr lang="it-IT" altLang="it-IT" i="1"/>
              <a:t>Polittico Griffoni</a:t>
            </a:r>
            <a:r>
              <a:rPr lang="it-IT" altLang="it-IT"/>
              <a:t> (ricostruzione virtuale), 1472-1473, eseguito per l’altare della famiglia Griffoni, chiesa di San Petronio, Bologna</a:t>
            </a:r>
          </a:p>
        </p:txBody>
      </p:sp>
      <p:pic>
        <p:nvPicPr>
          <p:cNvPr id="7172" name="Picture 3" descr="C:\Users\ALESSA~1\AppData\Local\Temp\Calendario 2020 def_page-0001.jpg">
            <a:extLst>
              <a:ext uri="{FF2B5EF4-FFF2-40B4-BE49-F238E27FC236}">
                <a16:creationId xmlns:a16="http://schemas.microsoft.com/office/drawing/2014/main" id="{21FCBBEB-B78F-46DF-ABBD-B945932141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4214813" cy="595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FE1F138D-A451-44E8-A9C0-83C4A575BF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70952"/>
    </mc:Choice>
    <mc:Fallback xmlns="">
      <p:transition spd="slow" advTm="270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14basket">
            <a:extLst>
              <a:ext uri="{FF2B5EF4-FFF2-40B4-BE49-F238E27FC236}">
                <a16:creationId xmlns:a16="http://schemas.microsoft.com/office/drawing/2014/main" id="{CE6A5EFB-3752-4660-8AEA-44A2A65D4C35}"/>
              </a:ext>
            </a:extLst>
          </p:cNvPr>
          <p:cNvPicPr>
            <a:picLocks noGrp="1"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357188" y="0"/>
            <a:ext cx="8215312" cy="6454775"/>
          </a:xfrm>
          <a:noFill/>
        </p:spPr>
      </p:pic>
      <p:sp>
        <p:nvSpPr>
          <p:cNvPr id="9219" name="Text Box 3">
            <a:extLst>
              <a:ext uri="{FF2B5EF4-FFF2-40B4-BE49-F238E27FC236}">
                <a16:creationId xmlns:a16="http://schemas.microsoft.com/office/drawing/2014/main" id="{4865BF59-C6F8-4FAB-8B17-7B6F8526E445}"/>
              </a:ext>
            </a:extLst>
          </p:cNvPr>
          <p:cNvSpPr txBox="1">
            <a:spLocks noChangeArrowheads="1"/>
          </p:cNvSpPr>
          <p:nvPr/>
        </p:nvSpPr>
        <p:spPr bwMode="auto">
          <a:xfrm rot="10800000" flipV="1">
            <a:off x="0" y="64389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sz="1200">
                <a:latin typeface="Calibri" panose="020F0502020204030204" pitchFamily="34" charset="0"/>
              </a:rPr>
              <a:t>Caravaggio, </a:t>
            </a:r>
            <a:r>
              <a:rPr lang="it-IT" altLang="it-IT" sz="1200" i="1">
                <a:latin typeface="Calibri" panose="020F0502020204030204" pitchFamily="34" charset="0"/>
              </a:rPr>
              <a:t>Canestra di frutta</a:t>
            </a:r>
            <a:r>
              <a:rPr lang="it-IT" altLang="it-IT" sz="1200">
                <a:latin typeface="Calibri" panose="020F0502020204030204" pitchFamily="34" charset="0"/>
              </a:rPr>
              <a:t> 1596-1597 ca. Olio su tela, cm. 47x62 circa (talvolta per errore dichiarata di cm. 31x47). Milano, Pinacoteca Ambrosiana.</a:t>
            </a:r>
            <a:endParaRPr lang="en-US" altLang="it-IT" sz="1200">
              <a:latin typeface="Calibri" panose="020F0502020204030204" pitchFamily="34" charset="0"/>
            </a:endParaRPr>
          </a:p>
        </p:txBody>
      </p:sp>
      <p:pic>
        <p:nvPicPr>
          <p:cNvPr id="2" name="Audio 1">
            <a:hlinkClick r:id="" action="ppaction://media"/>
            <a:extLst>
              <a:ext uri="{FF2B5EF4-FFF2-40B4-BE49-F238E27FC236}">
                <a16:creationId xmlns:a16="http://schemas.microsoft.com/office/drawing/2014/main" id="{EACF6537-1932-4945-970C-26A9F0A20C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1278"/>
    </mc:Choice>
    <mc:Fallback xmlns="">
      <p:transition spd="slow" advTm="71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E043EDE-C7BA-4C1E-902E-9364994976E0}"/>
              </a:ext>
            </a:extLst>
          </p:cNvPr>
          <p:cNvSpPr>
            <a:spLocks noChangeArrowheads="1"/>
          </p:cNvSpPr>
          <p:nvPr/>
        </p:nvSpPr>
        <p:spPr bwMode="auto">
          <a:xfrm>
            <a:off x="885825" y="657225"/>
            <a:ext cx="7391400" cy="5618163"/>
          </a:xfrm>
          <a:prstGeom prst="rect">
            <a:avLst/>
          </a:prstGeom>
          <a:noFill/>
          <a:ln w="47625" cap="sq">
            <a:solidFill>
              <a:schemeClr val="tx1"/>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it-IT">
              <a:solidFill>
                <a:schemeClr val="lt1"/>
              </a:solidFill>
              <a:latin typeface="+mn-lt"/>
            </a:endParaRPr>
          </a:p>
        </p:txBody>
      </p:sp>
      <p:sp>
        <p:nvSpPr>
          <p:cNvPr id="5" name="Rettangolo 4">
            <a:extLst>
              <a:ext uri="{FF2B5EF4-FFF2-40B4-BE49-F238E27FC236}">
                <a16:creationId xmlns:a16="http://schemas.microsoft.com/office/drawing/2014/main" id="{26D9BFE6-9D5A-4366-B4C4-6297E70AF72F}"/>
              </a:ext>
            </a:extLst>
          </p:cNvPr>
          <p:cNvSpPr>
            <a:spLocks noChangeArrowheads="1"/>
          </p:cNvSpPr>
          <p:nvPr/>
        </p:nvSpPr>
        <p:spPr bwMode="auto">
          <a:xfrm>
            <a:off x="885825" y="2595563"/>
            <a:ext cx="5588000" cy="3686175"/>
          </a:xfrm>
          <a:prstGeom prst="rect">
            <a:avLst/>
          </a:prstGeom>
          <a:noFill/>
          <a:ln w="47625" cap="sq">
            <a:solidFill>
              <a:schemeClr val="tx1"/>
            </a:solid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it-IT">
              <a:solidFill>
                <a:schemeClr val="lt1"/>
              </a:solidFill>
              <a:latin typeface="+mn-lt"/>
            </a:endParaRPr>
          </a:p>
        </p:txBody>
      </p:sp>
      <p:sp>
        <p:nvSpPr>
          <p:cNvPr id="10244" name="CasellaDiTesto 5">
            <a:extLst>
              <a:ext uri="{FF2B5EF4-FFF2-40B4-BE49-F238E27FC236}">
                <a16:creationId xmlns:a16="http://schemas.microsoft.com/office/drawing/2014/main" id="{D10E40A3-3D2C-467E-9979-E173CF6A95CC}"/>
              </a:ext>
            </a:extLst>
          </p:cNvPr>
          <p:cNvSpPr txBox="1">
            <a:spLocks noChangeArrowheads="1"/>
          </p:cNvSpPr>
          <p:nvPr/>
        </p:nvSpPr>
        <p:spPr bwMode="auto">
          <a:xfrm>
            <a:off x="1387475" y="1041400"/>
            <a:ext cx="44180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Misure reali: cm 47 x 62 circa</a:t>
            </a:r>
          </a:p>
        </p:txBody>
      </p:sp>
      <p:sp>
        <p:nvSpPr>
          <p:cNvPr id="10245" name="CasellaDiTesto 6">
            <a:extLst>
              <a:ext uri="{FF2B5EF4-FFF2-40B4-BE49-F238E27FC236}">
                <a16:creationId xmlns:a16="http://schemas.microsoft.com/office/drawing/2014/main" id="{FD86002A-4DB1-4C91-8080-E53DE98C09A2}"/>
              </a:ext>
            </a:extLst>
          </p:cNvPr>
          <p:cNvSpPr txBox="1">
            <a:spLocks noChangeArrowheads="1"/>
          </p:cNvSpPr>
          <p:nvPr/>
        </p:nvSpPr>
        <p:spPr bwMode="auto">
          <a:xfrm>
            <a:off x="928688" y="3090863"/>
            <a:ext cx="5572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Misure errate talvolta indicate nei libri: cm 31 x 47 </a:t>
            </a:r>
          </a:p>
        </p:txBody>
      </p:sp>
      <p:sp>
        <p:nvSpPr>
          <p:cNvPr id="10246" name="CasellaDiTesto 7">
            <a:extLst>
              <a:ext uri="{FF2B5EF4-FFF2-40B4-BE49-F238E27FC236}">
                <a16:creationId xmlns:a16="http://schemas.microsoft.com/office/drawing/2014/main" id="{EE1C944D-F0B2-48FA-BFFD-CBC98A946A2E}"/>
              </a:ext>
            </a:extLst>
          </p:cNvPr>
          <p:cNvSpPr txBox="1">
            <a:spLocks noChangeArrowheads="1"/>
          </p:cNvSpPr>
          <p:nvPr/>
        </p:nvSpPr>
        <p:spPr bwMode="auto">
          <a:xfrm>
            <a:off x="885825" y="155575"/>
            <a:ext cx="2441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Grafico in scala</a:t>
            </a:r>
          </a:p>
        </p:txBody>
      </p:sp>
      <p:pic>
        <p:nvPicPr>
          <p:cNvPr id="2" name="Audio 1">
            <a:hlinkClick r:id="" action="ppaction://media"/>
            <a:extLst>
              <a:ext uri="{FF2B5EF4-FFF2-40B4-BE49-F238E27FC236}">
                <a16:creationId xmlns:a16="http://schemas.microsoft.com/office/drawing/2014/main" id="{B2037105-5E91-4C1F-A20B-230133CB62E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9568"/>
    </mc:Choice>
    <mc:Fallback xmlns="">
      <p:transition spd="slow" advTm="29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14basket">
            <a:extLst>
              <a:ext uri="{FF2B5EF4-FFF2-40B4-BE49-F238E27FC236}">
                <a16:creationId xmlns:a16="http://schemas.microsoft.com/office/drawing/2014/main" id="{CE6A5EFB-3752-4660-8AEA-44A2A65D4C35}"/>
              </a:ext>
            </a:extLst>
          </p:cNvPr>
          <p:cNvPicPr>
            <a:picLocks noGrp="1"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357188" y="0"/>
            <a:ext cx="8215312" cy="6454775"/>
          </a:xfrm>
          <a:noFill/>
        </p:spPr>
      </p:pic>
      <p:sp>
        <p:nvSpPr>
          <p:cNvPr id="9219" name="Text Box 3">
            <a:extLst>
              <a:ext uri="{FF2B5EF4-FFF2-40B4-BE49-F238E27FC236}">
                <a16:creationId xmlns:a16="http://schemas.microsoft.com/office/drawing/2014/main" id="{4865BF59-C6F8-4FAB-8B17-7B6F8526E445}"/>
              </a:ext>
            </a:extLst>
          </p:cNvPr>
          <p:cNvSpPr txBox="1">
            <a:spLocks noChangeArrowheads="1"/>
          </p:cNvSpPr>
          <p:nvPr/>
        </p:nvSpPr>
        <p:spPr bwMode="auto">
          <a:xfrm rot="10800000" flipV="1">
            <a:off x="0" y="64389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it-IT" altLang="it-IT" sz="1200">
                <a:latin typeface="Calibri" panose="020F0502020204030204" pitchFamily="34" charset="0"/>
              </a:rPr>
              <a:t>Caravaggio, </a:t>
            </a:r>
            <a:r>
              <a:rPr lang="it-IT" altLang="it-IT" sz="1200" i="1">
                <a:latin typeface="Calibri" panose="020F0502020204030204" pitchFamily="34" charset="0"/>
              </a:rPr>
              <a:t>Canestra di frutta</a:t>
            </a:r>
            <a:r>
              <a:rPr lang="it-IT" altLang="it-IT" sz="1200">
                <a:latin typeface="Calibri" panose="020F0502020204030204" pitchFamily="34" charset="0"/>
              </a:rPr>
              <a:t> 1596-1597 ca. Olio su tela, cm. 47x62 circa (talvolta per errore dichiarata di cm. 31x47). Milano, Pinacoteca Ambrosiana.</a:t>
            </a:r>
            <a:endParaRPr lang="en-US" altLang="it-IT" sz="1200">
              <a:latin typeface="Calibri" panose="020F0502020204030204" pitchFamily="34" charset="0"/>
            </a:endParaRPr>
          </a:p>
        </p:txBody>
      </p:sp>
      <p:pic>
        <p:nvPicPr>
          <p:cNvPr id="3" name="Audio 2">
            <a:hlinkClick r:id="" action="ppaction://media"/>
            <a:extLst>
              <a:ext uri="{FF2B5EF4-FFF2-40B4-BE49-F238E27FC236}">
                <a16:creationId xmlns:a16="http://schemas.microsoft.com/office/drawing/2014/main" id="{3F6B0C42-E83E-48E4-920A-A9FD23A0D4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16006166"/>
      </p:ext>
    </p:extLst>
  </p:cSld>
  <p:clrMapOvr>
    <a:masterClrMapping/>
  </p:clrMapOvr>
  <mc:AlternateContent xmlns:mc="http://schemas.openxmlformats.org/markup-compatibility/2006" xmlns:p14="http://schemas.microsoft.com/office/powerpoint/2010/main">
    <mc:Choice Requires="p14">
      <p:transition spd="slow" p14:dur="2000" advTm="57723"/>
    </mc:Choice>
    <mc:Fallback xmlns="">
      <p:transition spd="slow" advTm="57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F484E78C-F91A-46F6-B3F1-DEF9EE1BF28F}"/>
              </a:ext>
            </a:extLst>
          </p:cNvPr>
          <p:cNvSpPr>
            <a:spLocks noGrp="1"/>
          </p:cNvSpPr>
          <p:nvPr>
            <p:ph type="title"/>
          </p:nvPr>
        </p:nvSpPr>
        <p:spPr>
          <a:xfrm>
            <a:off x="457200" y="1214438"/>
            <a:ext cx="8229600" cy="5072062"/>
          </a:xfrm>
        </p:spPr>
        <p:txBody>
          <a:bodyPr rtlCol="0">
            <a:normAutofit fontScale="90000"/>
          </a:bodyPr>
          <a:lstStyle/>
          <a:p>
            <a:pPr eaLnBrk="1" fontAlgn="auto" hangingPunct="1">
              <a:spcAft>
                <a:spcPts val="0"/>
              </a:spcAft>
              <a:defRPr/>
            </a:pPr>
            <a:r>
              <a:rPr lang="it-IT" sz="2000" b="1" dirty="0"/>
              <a:t>La catalogazione è un’operazione utile a restituire una identità precisa o almeno verosimile alle opere d’arte del passato</a:t>
            </a:r>
            <a:br>
              <a:rPr lang="it-IT" sz="2000" b="1" dirty="0"/>
            </a:br>
            <a:br>
              <a:rPr lang="it-IT" sz="2000" dirty="0"/>
            </a:br>
            <a:r>
              <a:rPr lang="it-IT" sz="2000" b="1" i="1" dirty="0"/>
              <a:t>Dati essenziali per la schedatura di un’opera d’arte</a:t>
            </a:r>
            <a:br>
              <a:rPr lang="it-IT" sz="2000" b="1" i="1" dirty="0"/>
            </a:br>
            <a:br>
              <a:rPr lang="it-IT" sz="2000" b="1" i="1" dirty="0"/>
            </a:br>
            <a:br>
              <a:rPr lang="it-IT" sz="2000" b="1" i="1" dirty="0"/>
            </a:br>
            <a:r>
              <a:rPr lang="it-IT" sz="2000" b="1" dirty="0"/>
              <a:t>Identità fisica</a:t>
            </a:r>
            <a:r>
              <a:rPr lang="it-IT" sz="2000" dirty="0"/>
              <a:t> (misure, supporto, tecnica esecutiva, stato di conservazione) </a:t>
            </a:r>
            <a:br>
              <a:rPr lang="it-IT" sz="2000" dirty="0"/>
            </a:br>
            <a:br>
              <a:rPr lang="it-IT" sz="2000" dirty="0"/>
            </a:br>
            <a:r>
              <a:rPr lang="it-IT" sz="2000" b="1" dirty="0"/>
              <a:t>Identità iconografica</a:t>
            </a:r>
            <a:r>
              <a:rPr lang="it-IT" sz="2000" dirty="0"/>
              <a:t> (soggetto, fonti del soggetto)</a:t>
            </a:r>
            <a:br>
              <a:rPr lang="it-IT" sz="2000" dirty="0"/>
            </a:br>
            <a:br>
              <a:rPr lang="it-IT" sz="2000" dirty="0"/>
            </a:br>
            <a:r>
              <a:rPr lang="it-IT" sz="2000" b="1" dirty="0"/>
              <a:t>Identità storica</a:t>
            </a:r>
            <a:r>
              <a:rPr lang="it-IT" sz="2000" dirty="0"/>
              <a:t> (contesto di origine e provenienza, passaggi di proprietà, fortuna critica antica e storiografia moderna)</a:t>
            </a:r>
            <a:br>
              <a:rPr lang="it-IT" sz="2000" dirty="0"/>
            </a:br>
            <a:br>
              <a:rPr lang="it-IT" sz="2000" dirty="0"/>
            </a:br>
            <a:r>
              <a:rPr lang="it-IT" sz="2000" b="1" dirty="0"/>
              <a:t>Identità stilistica</a:t>
            </a:r>
            <a:r>
              <a:rPr lang="it-IT" sz="2000" dirty="0"/>
              <a:t> (ambito cronologico, scuola di appartenenza, autore) </a:t>
            </a:r>
            <a:br>
              <a:rPr lang="it-IT" sz="2000" dirty="0"/>
            </a:br>
            <a:br>
              <a:rPr lang="it-IT" sz="2000" dirty="0"/>
            </a:br>
            <a:r>
              <a:rPr lang="it-IT" sz="2000" b="1" dirty="0">
                <a:solidFill>
                  <a:srgbClr val="FF0000"/>
                </a:solidFill>
              </a:rPr>
              <a:t>Giudizio dello schedatore</a:t>
            </a:r>
            <a:r>
              <a:rPr lang="it-IT" sz="2000" dirty="0">
                <a:solidFill>
                  <a:srgbClr val="FF0000"/>
                </a:solidFill>
              </a:rPr>
              <a:t>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a:t>
            </a:r>
            <a:br>
              <a:rPr lang="it-IT" dirty="0">
                <a:solidFill>
                  <a:srgbClr val="FF0000"/>
                </a:solidFill>
              </a:rPr>
            </a:br>
            <a:endParaRPr lang="it-IT" dirty="0">
              <a:solidFill>
                <a:srgbClr val="FF0000"/>
              </a:solidFill>
            </a:endParaRPr>
          </a:p>
        </p:txBody>
      </p:sp>
      <p:pic>
        <p:nvPicPr>
          <p:cNvPr id="2" name="Audio 1">
            <a:hlinkClick r:id="" action="ppaction://media"/>
            <a:extLst>
              <a:ext uri="{FF2B5EF4-FFF2-40B4-BE49-F238E27FC236}">
                <a16:creationId xmlns:a16="http://schemas.microsoft.com/office/drawing/2014/main" id="{EA25CBF5-A986-4A25-A0FE-CB908DFBA25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993"/>
    </mc:Choice>
    <mc:Fallback xmlns="">
      <p:transition spd="slow" advTm="36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Immagine 1" descr="scansione0015.tif">
            <a:extLst>
              <a:ext uri="{FF2B5EF4-FFF2-40B4-BE49-F238E27FC236}">
                <a16:creationId xmlns:a16="http://schemas.microsoft.com/office/drawing/2014/main" id="{9509D0E5-5352-4FA2-B452-6399079971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5038" y="0"/>
            <a:ext cx="4733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4F2C5FE9-B987-40A8-8210-15CDE543E3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9564"/>
    </mc:Choice>
    <mc:Fallback>
      <p:transition spd="slow" advTm="795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Immagine 1" descr="scansione0004.tif">
            <a:extLst>
              <a:ext uri="{FF2B5EF4-FFF2-40B4-BE49-F238E27FC236}">
                <a16:creationId xmlns:a16="http://schemas.microsoft.com/office/drawing/2014/main" id="{B45D9572-86EE-4A13-9B0D-A500A28A3B0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75" y="0"/>
            <a:ext cx="42814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ttangolo 2">
            <a:extLst>
              <a:ext uri="{FF2B5EF4-FFF2-40B4-BE49-F238E27FC236}">
                <a16:creationId xmlns:a16="http://schemas.microsoft.com/office/drawing/2014/main" id="{29C63EBB-8474-4680-A360-E02DDE643A85}"/>
              </a:ext>
            </a:extLst>
          </p:cNvPr>
          <p:cNvSpPr>
            <a:spLocks noChangeArrowheads="1"/>
          </p:cNvSpPr>
          <p:nvPr/>
        </p:nvSpPr>
        <p:spPr bwMode="auto">
          <a:xfrm>
            <a:off x="4929188" y="3214688"/>
            <a:ext cx="30003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Il fondamentale catalogo scientifico della National Gallery di Londra di Martin Davies, edito nel 1951, aggiornato in un’edizione del 1961 e in successive ristampe del 1972 e del 1986.</a:t>
            </a:r>
          </a:p>
        </p:txBody>
      </p:sp>
      <p:pic>
        <p:nvPicPr>
          <p:cNvPr id="2" name="Audio 1">
            <a:hlinkClick r:id="" action="ppaction://media"/>
            <a:extLst>
              <a:ext uri="{FF2B5EF4-FFF2-40B4-BE49-F238E27FC236}">
                <a16:creationId xmlns:a16="http://schemas.microsoft.com/office/drawing/2014/main" id="{FDCD4390-78F7-4301-8F83-0590111440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6778"/>
    </mc:Choice>
    <mc:Fallback>
      <p:transition spd="slow" advTm="66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Alessandro\Documents\Fotografia (12).jpg">
            <a:extLst>
              <a:ext uri="{FF2B5EF4-FFF2-40B4-BE49-F238E27FC236}">
                <a16:creationId xmlns:a16="http://schemas.microsoft.com/office/drawing/2014/main" id="{7ABCBF22-300A-416F-A3EC-09D044D48D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9375" r="10883" b="13541"/>
          <a:stretch>
            <a:fillRect/>
          </a:stretch>
        </p:blipFill>
        <p:spPr bwMode="auto">
          <a:xfrm>
            <a:off x="2214563" y="0"/>
            <a:ext cx="47259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9F089C65-5342-4B81-B4B9-3FEDEA13A5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4663"/>
    </mc:Choice>
    <mc:Fallback>
      <p:transition spd="slow" advTm="1846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itratto Trivulzio-10">
            <a:extLst>
              <a:ext uri="{FF2B5EF4-FFF2-40B4-BE49-F238E27FC236}">
                <a16:creationId xmlns:a16="http://schemas.microsoft.com/office/drawing/2014/main" id="{9222A7FB-9EAE-43AD-AC9E-639D8FB062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51638" y="0"/>
            <a:ext cx="239236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Risultati immagini per antonello da messina national gallery londra">
            <a:extLst>
              <a:ext uri="{FF2B5EF4-FFF2-40B4-BE49-F238E27FC236}">
                <a16:creationId xmlns:a16="http://schemas.microsoft.com/office/drawing/2014/main" id="{0615B030-E881-4B56-8899-833AC1BB3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4955" y="0"/>
            <a:ext cx="2207296" cy="3068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C:\Users\Alessandro\Documents\Fotografia (11).jpg">
            <a:extLst>
              <a:ext uri="{FF2B5EF4-FFF2-40B4-BE49-F238E27FC236}">
                <a16:creationId xmlns:a16="http://schemas.microsoft.com/office/drawing/2014/main" id="{4028D854-AB8E-47E3-BF9E-9FB8AD3C07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49992" t="426"/>
          <a:stretch>
            <a:fillRect/>
          </a:stretch>
        </p:blipFill>
        <p:spPr bwMode="auto">
          <a:xfrm>
            <a:off x="0" y="0"/>
            <a:ext cx="4243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 3">
            <a:hlinkClick r:id="" action="ppaction://media"/>
            <a:extLst>
              <a:ext uri="{FF2B5EF4-FFF2-40B4-BE49-F238E27FC236}">
                <a16:creationId xmlns:a16="http://schemas.microsoft.com/office/drawing/2014/main" id="{C89C1903-C585-4504-82F1-F89DCE90AE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1166"/>
    </mc:Choice>
    <mc:Fallback>
      <p:transition spd="slow" advTm="1511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EDB22266-9C59-4594-A014-674DFA430D7C}"/>
              </a:ext>
            </a:extLst>
          </p:cNvPr>
          <p:cNvSpPr>
            <a:spLocks noGrp="1"/>
          </p:cNvSpPr>
          <p:nvPr>
            <p:ph type="title"/>
          </p:nvPr>
        </p:nvSpPr>
        <p:spPr>
          <a:xfrm>
            <a:off x="5357813" y="4000500"/>
            <a:ext cx="2871787" cy="2857500"/>
          </a:xfrm>
        </p:spPr>
        <p:txBody>
          <a:bodyPr/>
          <a:lstStyle/>
          <a:p>
            <a:pPr eaLnBrk="1" hangingPunct="1"/>
            <a:r>
              <a:rPr lang="it-IT" altLang="it-IT" sz="2000"/>
              <a:t>Jacopo de’ Barbari, </a:t>
            </a:r>
            <a:r>
              <a:rPr lang="it-IT" altLang="it-IT" sz="2000" i="1"/>
              <a:t>Sparviero</a:t>
            </a:r>
            <a:r>
              <a:rPr lang="it-IT" altLang="it-IT" sz="2000"/>
              <a:t>, 1500-1510 circa. Londra, The National Gallery.</a:t>
            </a:r>
          </a:p>
        </p:txBody>
      </p:sp>
      <p:pic>
        <p:nvPicPr>
          <p:cNvPr id="17411" name="Immagine 2" descr="scansione0009.tif">
            <a:extLst>
              <a:ext uri="{FF2B5EF4-FFF2-40B4-BE49-F238E27FC236}">
                <a16:creationId xmlns:a16="http://schemas.microsoft.com/office/drawing/2014/main" id="{F35FEA55-C1F8-42B1-A130-DBB156FF35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036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14AF1199-618E-4299-8652-CE16760B80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4160"/>
    </mc:Choice>
    <mc:Fallback>
      <p:transition spd="slow" advTm="154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magine 1" descr="scansione0002.tif">
            <a:extLst>
              <a:ext uri="{FF2B5EF4-FFF2-40B4-BE49-F238E27FC236}">
                <a16:creationId xmlns:a16="http://schemas.microsoft.com/office/drawing/2014/main" id="{04E36B61-38D2-4656-A167-168E7BAD13E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4500563"/>
            <a:ext cx="90487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ttangolo 2">
            <a:extLst>
              <a:ext uri="{FF2B5EF4-FFF2-40B4-BE49-F238E27FC236}">
                <a16:creationId xmlns:a16="http://schemas.microsoft.com/office/drawing/2014/main" id="{AD8798DD-4211-41CF-8630-D0A072D58594}"/>
              </a:ext>
            </a:extLst>
          </p:cNvPr>
          <p:cNvSpPr>
            <a:spLocks noChangeArrowheads="1"/>
          </p:cNvSpPr>
          <p:nvPr/>
        </p:nvSpPr>
        <p:spPr bwMode="auto">
          <a:xfrm>
            <a:off x="214313" y="5657850"/>
            <a:ext cx="8715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Beato Angelico, </a:t>
            </a:r>
            <a:r>
              <a:rPr lang="it-IT" altLang="it-IT" i="1">
                <a:latin typeface="Calibri" panose="020F0502020204030204" pitchFamily="34" charset="0"/>
              </a:rPr>
              <a:t>Scomparti di predella con, ai due lati estremi, i beati domenicani, al centro Cristo in gloria in Paradiso e alla sua destra la Vergine con gli apostoli e altri santi e alla sua sinistra i precursori con santi e martiri</a:t>
            </a:r>
            <a:r>
              <a:rPr lang="it-IT" altLang="it-IT">
                <a:latin typeface="Calibri" panose="020F0502020204030204" pitchFamily="34" charset="0"/>
              </a:rPr>
              <a:t>, 1423-1424 circa. Londra, National Gallery</a:t>
            </a:r>
          </a:p>
        </p:txBody>
      </p:sp>
      <p:pic>
        <p:nvPicPr>
          <p:cNvPr id="18436" name="Immagine 1" descr="scansione0003.tif">
            <a:extLst>
              <a:ext uri="{FF2B5EF4-FFF2-40B4-BE49-F238E27FC236}">
                <a16:creationId xmlns:a16="http://schemas.microsoft.com/office/drawing/2014/main" id="{70653D66-C5F6-4397-81B8-C0F9EE2E0D2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3221038"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4" descr="C:\Users\Alessandro\Documents\Fotografia (13).jpg">
            <a:extLst>
              <a:ext uri="{FF2B5EF4-FFF2-40B4-BE49-F238E27FC236}">
                <a16:creationId xmlns:a16="http://schemas.microsoft.com/office/drawing/2014/main" id="{BF95B767-B325-4C92-8DB5-094C5C7AC8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944" r="4166" b="10709"/>
          <a:stretch>
            <a:fillRect/>
          </a:stretch>
        </p:blipFill>
        <p:spPr bwMode="auto">
          <a:xfrm>
            <a:off x="3286125" y="0"/>
            <a:ext cx="5500688" cy="446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D06CA8D2-E525-4CF3-AC93-3624391C1B3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2401"/>
    </mc:Choice>
    <mc:Fallback>
      <p:transition spd="slow" advTm="92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a:extLst>
              <a:ext uri="{FF2B5EF4-FFF2-40B4-BE49-F238E27FC236}">
                <a16:creationId xmlns:a16="http://schemas.microsoft.com/office/drawing/2014/main" id="{D1CC86F1-F50B-40D3-A21B-AC71F3097FC1}"/>
              </a:ext>
            </a:extLst>
          </p:cNvPr>
          <p:cNvSpPr>
            <a:spLocks noGrp="1"/>
          </p:cNvSpPr>
          <p:nvPr>
            <p:ph type="title"/>
          </p:nvPr>
        </p:nvSpPr>
        <p:spPr>
          <a:xfrm>
            <a:off x="5857875" y="4572000"/>
            <a:ext cx="3286125" cy="2286000"/>
          </a:xfrm>
        </p:spPr>
        <p:txBody>
          <a:bodyPr/>
          <a:lstStyle/>
          <a:p>
            <a:pPr eaLnBrk="1" hangingPunct="1"/>
            <a:endParaRPr lang="it-IT" altLang="it-IT" sz="2000"/>
          </a:p>
        </p:txBody>
      </p:sp>
      <p:pic>
        <p:nvPicPr>
          <p:cNvPr id="20483" name="Immagine 2" descr="scansione0016.tif">
            <a:extLst>
              <a:ext uri="{FF2B5EF4-FFF2-40B4-BE49-F238E27FC236}">
                <a16:creationId xmlns:a16="http://schemas.microsoft.com/office/drawing/2014/main" id="{E289C7DE-4239-4DFB-BE8F-4B80E82AA0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16163" y="0"/>
            <a:ext cx="4511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72A6D92A-26D3-4BE0-8F53-FF170A7847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8233"/>
    </mc:Choice>
    <mc:Fallback>
      <p:transition spd="slow" advTm="382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enza titolo-3">
            <a:extLst>
              <a:ext uri="{FF2B5EF4-FFF2-40B4-BE49-F238E27FC236}">
                <a16:creationId xmlns:a16="http://schemas.microsoft.com/office/drawing/2014/main" id="{6E6F31E7-1070-4DC7-9F5A-87A8CFAD2DC8}"/>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0" y="0"/>
            <a:ext cx="4000500" cy="6337300"/>
          </a:xfrm>
          <a:noFill/>
        </p:spPr>
      </p:pic>
      <p:sp>
        <p:nvSpPr>
          <p:cNvPr id="21507" name="Text Box 3">
            <a:extLst>
              <a:ext uri="{FF2B5EF4-FFF2-40B4-BE49-F238E27FC236}">
                <a16:creationId xmlns:a16="http://schemas.microsoft.com/office/drawing/2014/main" id="{7338EC7E-27B2-448B-BC01-AE1CC9DB7D12}"/>
              </a:ext>
            </a:extLst>
          </p:cNvPr>
          <p:cNvSpPr txBox="1">
            <a:spLocks noChangeArrowheads="1"/>
          </p:cNvSpPr>
          <p:nvPr/>
        </p:nvSpPr>
        <p:spPr bwMode="auto">
          <a:xfrm>
            <a:off x="3929063" y="1785938"/>
            <a:ext cx="12144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it-IT" altLang="it-IT" sz="1600">
                <a:latin typeface="Calibri" panose="020F0502020204030204" pitchFamily="34" charset="0"/>
              </a:rPr>
              <a:t>A sinistra:</a:t>
            </a:r>
          </a:p>
          <a:p>
            <a:pPr algn="r" eaLnBrk="1" hangingPunct="1"/>
            <a:r>
              <a:rPr lang="it-IT" altLang="it-IT" sz="1600">
                <a:latin typeface="Calibri" panose="020F0502020204030204" pitchFamily="34" charset="0"/>
              </a:rPr>
              <a:t>Leonardo da Vinci,</a:t>
            </a:r>
          </a:p>
          <a:p>
            <a:pPr algn="r" eaLnBrk="1" hangingPunct="1"/>
            <a:r>
              <a:rPr lang="it-IT" altLang="it-IT" sz="1600" i="1">
                <a:latin typeface="Calibri" panose="020F0502020204030204" pitchFamily="34" charset="0"/>
              </a:rPr>
              <a:t>Vergine delle rocce</a:t>
            </a:r>
          </a:p>
          <a:p>
            <a:pPr algn="r" eaLnBrk="1" hangingPunct="1"/>
            <a:r>
              <a:rPr lang="it-IT" altLang="it-IT" sz="1600">
                <a:latin typeface="Calibri" panose="020F0502020204030204" pitchFamily="34" charset="0"/>
              </a:rPr>
              <a:t>Parigi, Louvre</a:t>
            </a:r>
          </a:p>
          <a:p>
            <a:pPr algn="r" eaLnBrk="1" hangingPunct="1"/>
            <a:r>
              <a:rPr lang="it-IT" altLang="it-IT" sz="1600">
                <a:latin typeface="Calibri" panose="020F0502020204030204" pitchFamily="34" charset="0"/>
              </a:rPr>
              <a:t>1483-1485 ca.</a:t>
            </a:r>
          </a:p>
          <a:p>
            <a:pPr algn="r" eaLnBrk="1" hangingPunct="1"/>
            <a:r>
              <a:rPr lang="en-US" altLang="it-IT" sz="1600">
                <a:latin typeface="Calibri" panose="020F0502020204030204" pitchFamily="34" charset="0"/>
              </a:rPr>
              <a:t>A destra:</a:t>
            </a:r>
          </a:p>
          <a:p>
            <a:pPr algn="r" eaLnBrk="1" hangingPunct="1"/>
            <a:r>
              <a:rPr lang="it-IT" altLang="it-IT" sz="1600">
                <a:latin typeface="Calibri" panose="020F0502020204030204" pitchFamily="34" charset="0"/>
              </a:rPr>
              <a:t>Leonardo da Vinci,</a:t>
            </a:r>
          </a:p>
          <a:p>
            <a:pPr algn="r" eaLnBrk="1" hangingPunct="1"/>
            <a:r>
              <a:rPr lang="it-IT" altLang="it-IT" sz="1600" i="1">
                <a:latin typeface="Calibri" panose="020F0502020204030204" pitchFamily="34" charset="0"/>
              </a:rPr>
              <a:t>Vergine delle rocce</a:t>
            </a:r>
          </a:p>
          <a:p>
            <a:pPr algn="r" eaLnBrk="1" hangingPunct="1"/>
            <a:r>
              <a:rPr lang="en-US" altLang="it-IT" sz="1600">
                <a:latin typeface="Calibri" panose="020F0502020204030204" pitchFamily="34" charset="0"/>
              </a:rPr>
              <a:t>1490 circa. Londra, National Gallery.</a:t>
            </a:r>
          </a:p>
        </p:txBody>
      </p:sp>
      <p:pic>
        <p:nvPicPr>
          <p:cNvPr id="21508" name="Picture 5" descr="http://www.wga.hu/art/l/leonardo/02/3virg_l.jpg">
            <a:extLst>
              <a:ext uri="{FF2B5EF4-FFF2-40B4-BE49-F238E27FC236}">
                <a16:creationId xmlns:a16="http://schemas.microsoft.com/office/drawing/2014/main" id="{ACC290EC-BCC6-4480-B87C-F1FD84A12C39}"/>
              </a:ext>
            </a:extLst>
          </p:cNvPr>
          <p:cNvPicPr>
            <a:picLocks noChangeAspect="1" noChangeArrowheads="1"/>
          </p:cNvPicPr>
          <p:nvPr/>
        </p:nvPicPr>
        <p:blipFill>
          <a:blip r:embed="rId6">
            <a:lum bright="10000"/>
            <a:extLst>
              <a:ext uri="{28A0092B-C50C-407E-A947-70E740481C1C}">
                <a14:useLocalDpi xmlns:a14="http://schemas.microsoft.com/office/drawing/2010/main" val="0"/>
              </a:ext>
            </a:extLst>
          </a:blip>
          <a:srcRect/>
          <a:stretch>
            <a:fillRect/>
          </a:stretch>
        </p:blipFill>
        <p:spPr bwMode="auto">
          <a:xfrm>
            <a:off x="5237163" y="0"/>
            <a:ext cx="3906837"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Audio 2">
            <a:hlinkClick r:id="" action="ppaction://media"/>
            <a:extLst>
              <a:ext uri="{FF2B5EF4-FFF2-40B4-BE49-F238E27FC236}">
                <a16:creationId xmlns:a16="http://schemas.microsoft.com/office/drawing/2014/main" id="{53EDD3C3-F621-43C9-A836-85B6DEF439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7124"/>
    </mc:Choice>
    <mc:Fallback>
      <p:transition spd="slow" advTm="307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olo 1">
            <a:extLst>
              <a:ext uri="{FF2B5EF4-FFF2-40B4-BE49-F238E27FC236}">
                <a16:creationId xmlns:a16="http://schemas.microsoft.com/office/drawing/2014/main" id="{C0D93E7B-069E-41FA-BEE6-8D850E989033}"/>
              </a:ext>
            </a:extLst>
          </p:cNvPr>
          <p:cNvSpPr>
            <a:spLocks noGrp="1"/>
          </p:cNvSpPr>
          <p:nvPr>
            <p:ph type="title"/>
          </p:nvPr>
        </p:nvSpPr>
        <p:spPr>
          <a:xfrm>
            <a:off x="457200" y="274638"/>
            <a:ext cx="6257925" cy="6440487"/>
          </a:xfrm>
        </p:spPr>
        <p:txBody>
          <a:bodyPr/>
          <a:lstStyle/>
          <a:p>
            <a:pPr eaLnBrk="1" hangingPunct="1"/>
            <a:endParaRPr lang="it-IT" altLang="it-IT" sz="2000"/>
          </a:p>
        </p:txBody>
      </p:sp>
      <p:pic>
        <p:nvPicPr>
          <p:cNvPr id="29699" name="Immagine 2" descr="scansione0017.tif">
            <a:extLst>
              <a:ext uri="{FF2B5EF4-FFF2-40B4-BE49-F238E27FC236}">
                <a16:creationId xmlns:a16="http://schemas.microsoft.com/office/drawing/2014/main" id="{0E332F3D-D474-486F-A448-4BADE032208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42875"/>
            <a:ext cx="6483350"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Immagine 3" descr="scansione0018.tif">
            <a:extLst>
              <a:ext uri="{FF2B5EF4-FFF2-40B4-BE49-F238E27FC236}">
                <a16:creationId xmlns:a16="http://schemas.microsoft.com/office/drawing/2014/main" id="{0B7DBDE0-FB61-4DCB-B4FE-436B7666F72C}"/>
              </a:ext>
            </a:extLst>
          </p:cNvPr>
          <p:cNvPicPr>
            <a:picLocks noChangeAspect="1"/>
          </p:cNvPicPr>
          <p:nvPr/>
        </p:nvPicPr>
        <p:blipFill>
          <a:blip r:embed="rId6">
            <a:extLst>
              <a:ext uri="{28A0092B-C50C-407E-A947-70E740481C1C}">
                <a14:useLocalDpi xmlns:a14="http://schemas.microsoft.com/office/drawing/2010/main" val="0"/>
              </a:ext>
            </a:extLst>
          </a:blip>
          <a:srcRect l="7205" t="38461" r="-3278"/>
          <a:stretch>
            <a:fillRect/>
          </a:stretch>
        </p:blipFill>
        <p:spPr bwMode="auto">
          <a:xfrm>
            <a:off x="0" y="4286250"/>
            <a:ext cx="6786563"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ttangolo 4">
            <a:extLst>
              <a:ext uri="{FF2B5EF4-FFF2-40B4-BE49-F238E27FC236}">
                <a16:creationId xmlns:a16="http://schemas.microsoft.com/office/drawing/2014/main" id="{E97EA7C4-8A29-4BA8-8D4D-BB3CCC94345E}"/>
              </a:ext>
            </a:extLst>
          </p:cNvPr>
          <p:cNvSpPr>
            <a:spLocks noChangeArrowheads="1"/>
          </p:cNvSpPr>
          <p:nvPr/>
        </p:nvSpPr>
        <p:spPr bwMode="auto">
          <a:xfrm>
            <a:off x="6715125" y="3071813"/>
            <a:ext cx="24288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it-IT" altLang="it-IT">
                <a:latin typeface="Calibri" panose="020F0502020204030204" pitchFamily="34" charset="0"/>
              </a:rPr>
              <a:t>Roberto Longhi, </a:t>
            </a:r>
            <a:r>
              <a:rPr lang="it-IT" altLang="it-IT" i="1">
                <a:latin typeface="Calibri" panose="020F0502020204030204" pitchFamily="34" charset="0"/>
              </a:rPr>
              <a:t>Relazione sul servizio di catalogo delle cose d’arte e sulle pubblicazioni connesse</a:t>
            </a:r>
            <a:r>
              <a:rPr lang="it-IT" altLang="it-IT">
                <a:latin typeface="Calibri" panose="020F0502020204030204" pitchFamily="34" charset="0"/>
              </a:rPr>
              <a:t> (1939), in </a:t>
            </a:r>
            <a:r>
              <a:rPr lang="it-IT" altLang="it-IT" i="1">
                <a:latin typeface="Calibri" panose="020F0502020204030204" pitchFamily="34" charset="0"/>
              </a:rPr>
              <a:t>Critica d’arte e buongoverno </a:t>
            </a:r>
            <a:r>
              <a:rPr lang="it-IT" altLang="it-IT">
                <a:latin typeface="Calibri" panose="020F0502020204030204" pitchFamily="34" charset="0"/>
              </a:rPr>
              <a:t>1985</a:t>
            </a:r>
          </a:p>
        </p:txBody>
      </p:sp>
      <p:pic>
        <p:nvPicPr>
          <p:cNvPr id="2" name="Audio 1">
            <a:hlinkClick r:id="" action="ppaction://media"/>
            <a:extLst>
              <a:ext uri="{FF2B5EF4-FFF2-40B4-BE49-F238E27FC236}">
                <a16:creationId xmlns:a16="http://schemas.microsoft.com/office/drawing/2014/main" id="{0DE4E98A-1259-434D-BD63-F696CAD1D2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7486"/>
    </mc:Choice>
    <mc:Fallback>
      <p:transition spd="slow" advTm="157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olo 1">
            <a:extLst>
              <a:ext uri="{FF2B5EF4-FFF2-40B4-BE49-F238E27FC236}">
                <a16:creationId xmlns:a16="http://schemas.microsoft.com/office/drawing/2014/main" id="{C8848B5A-42C2-49B1-8449-9113B7678F88}"/>
              </a:ext>
            </a:extLst>
          </p:cNvPr>
          <p:cNvSpPr>
            <a:spLocks noGrp="1"/>
          </p:cNvSpPr>
          <p:nvPr>
            <p:ph type="title"/>
          </p:nvPr>
        </p:nvSpPr>
        <p:spPr>
          <a:xfrm>
            <a:off x="5643563" y="5429250"/>
            <a:ext cx="3500437" cy="1428750"/>
          </a:xfrm>
        </p:spPr>
        <p:txBody>
          <a:bodyPr/>
          <a:lstStyle/>
          <a:p>
            <a:pPr eaLnBrk="1" hangingPunct="1"/>
            <a:r>
              <a:rPr lang="it-IT" altLang="it-IT" sz="2000"/>
              <a:t>Sovracoperta del catalogo generale degli Uffizi del 1979</a:t>
            </a:r>
          </a:p>
        </p:txBody>
      </p:sp>
      <p:pic>
        <p:nvPicPr>
          <p:cNvPr id="30723" name="Immagine 2" descr="scansione0014.tif">
            <a:extLst>
              <a:ext uri="{FF2B5EF4-FFF2-40B4-BE49-F238E27FC236}">
                <a16:creationId xmlns:a16="http://schemas.microsoft.com/office/drawing/2014/main" id="{B8087210-2737-430B-895D-AA02C341E9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815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5F71B64D-5210-4F61-B6D1-9A1A01317C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0574"/>
    </mc:Choice>
    <mc:Fallback>
      <p:transition spd="slow" advTm="60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olo 1">
            <a:extLst>
              <a:ext uri="{FF2B5EF4-FFF2-40B4-BE49-F238E27FC236}">
                <a16:creationId xmlns:a16="http://schemas.microsoft.com/office/drawing/2014/main" id="{3300D8BD-4900-4E36-A87F-1A56B1B9923E}"/>
              </a:ext>
            </a:extLst>
          </p:cNvPr>
          <p:cNvSpPr>
            <a:spLocks noGrp="1"/>
          </p:cNvSpPr>
          <p:nvPr>
            <p:ph type="title"/>
          </p:nvPr>
        </p:nvSpPr>
        <p:spPr>
          <a:xfrm rot="10800000" flipV="1">
            <a:off x="6072188" y="3643313"/>
            <a:ext cx="3071812" cy="3214687"/>
          </a:xfrm>
        </p:spPr>
        <p:txBody>
          <a:bodyPr/>
          <a:lstStyle/>
          <a:p>
            <a:pPr eaLnBrk="1" hangingPunct="1"/>
            <a:r>
              <a:rPr lang="it-IT" altLang="it-IT" sz="2000"/>
              <a:t>Premessa di Oreste Ferrari al Catalogo generale della Galleria degli Uffizi, direttore dell’ICCD dalla nascita dell’istituzione nel 1975</a:t>
            </a:r>
          </a:p>
        </p:txBody>
      </p:sp>
      <p:pic>
        <p:nvPicPr>
          <p:cNvPr id="31747" name="Immagine 3" descr="scansione0010.tif">
            <a:extLst>
              <a:ext uri="{FF2B5EF4-FFF2-40B4-BE49-F238E27FC236}">
                <a16:creationId xmlns:a16="http://schemas.microsoft.com/office/drawing/2014/main" id="{3D7F03C3-38FB-426B-BCEB-F3C008981F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85775"/>
            <a:ext cx="5429250"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Immagine 4" descr="scansione0011.tif">
            <a:extLst>
              <a:ext uri="{FF2B5EF4-FFF2-40B4-BE49-F238E27FC236}">
                <a16:creationId xmlns:a16="http://schemas.microsoft.com/office/drawing/2014/main" id="{71636411-3E2D-494E-8091-6CA31F65225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357813"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Audio 1">
            <a:hlinkClick r:id="" action="ppaction://media"/>
            <a:extLst>
              <a:ext uri="{FF2B5EF4-FFF2-40B4-BE49-F238E27FC236}">
                <a16:creationId xmlns:a16="http://schemas.microsoft.com/office/drawing/2014/main" id="{3C56AC76-FAA5-49A9-93C6-8D59B6A412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7909"/>
    </mc:Choice>
    <mc:Fallback>
      <p:transition spd="slow" advTm="37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Immagine 2" descr="scansione0012.tif">
            <a:extLst>
              <a:ext uri="{FF2B5EF4-FFF2-40B4-BE49-F238E27FC236}">
                <a16:creationId xmlns:a16="http://schemas.microsoft.com/office/drawing/2014/main" id="{01AD1F93-E65B-4A68-9AE8-57A72E91949A}"/>
              </a:ext>
            </a:extLst>
          </p:cNvPr>
          <p:cNvPicPr>
            <a:picLocks noChangeAspect="1"/>
          </p:cNvPicPr>
          <p:nvPr/>
        </p:nvPicPr>
        <p:blipFill>
          <a:blip r:embed="rId4">
            <a:extLst>
              <a:ext uri="{28A0092B-C50C-407E-A947-70E740481C1C}">
                <a14:useLocalDpi xmlns:a14="http://schemas.microsoft.com/office/drawing/2010/main" val="0"/>
              </a:ext>
            </a:extLst>
          </a:blip>
          <a:srcRect t="5247"/>
          <a:stretch>
            <a:fillRect/>
          </a:stretch>
        </p:blipFill>
        <p:spPr bwMode="auto">
          <a:xfrm>
            <a:off x="0" y="0"/>
            <a:ext cx="3214688" cy="690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Immagine 3" descr="scansione0013.tif">
            <a:extLst>
              <a:ext uri="{FF2B5EF4-FFF2-40B4-BE49-F238E27FC236}">
                <a16:creationId xmlns:a16="http://schemas.microsoft.com/office/drawing/2014/main" id="{C227236D-2B84-468B-B2F3-7D7CD59E1C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57625" y="857250"/>
            <a:ext cx="3024188"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itolo 1">
            <a:extLst>
              <a:ext uri="{FF2B5EF4-FFF2-40B4-BE49-F238E27FC236}">
                <a16:creationId xmlns:a16="http://schemas.microsoft.com/office/drawing/2014/main" id="{299C779B-A358-4A90-87BD-BA711F31D490}"/>
              </a:ext>
            </a:extLst>
          </p:cNvPr>
          <p:cNvSpPr>
            <a:spLocks noGrp="1"/>
          </p:cNvSpPr>
          <p:nvPr>
            <p:ph type="title"/>
          </p:nvPr>
        </p:nvSpPr>
        <p:spPr>
          <a:xfrm>
            <a:off x="6786563" y="0"/>
            <a:ext cx="2357437" cy="6858000"/>
          </a:xfrm>
        </p:spPr>
        <p:txBody>
          <a:bodyPr/>
          <a:lstStyle/>
          <a:p>
            <a:pPr eaLnBrk="1" hangingPunct="1"/>
            <a:r>
              <a:rPr lang="it-IT" altLang="it-IT" sz="2000"/>
              <a:t>Una scheda del catalogo generale degli Uffizi del 1979. L’articolazione in voci schematiche e le informazioni essenziali risentono delle esperienze delle schede ministeriali messe a punto dall’ </a:t>
            </a:r>
            <a:r>
              <a:rPr lang="it-IT" altLang="it-IT" sz="2000" b="1"/>
              <a:t>Istituto Centrale per il Catalogo e la Documentazione, nato nel 1975</a:t>
            </a:r>
            <a:r>
              <a:rPr lang="it-IT" altLang="it-IT" sz="2000"/>
              <a:t> </a:t>
            </a:r>
            <a:r>
              <a:rPr lang="it-IT" altLang="it-IT" sz="2000" b="1"/>
              <a:t>come ufficio cruciale del Ministero dei Beni Culturali</a:t>
            </a:r>
          </a:p>
        </p:txBody>
      </p:sp>
      <p:pic>
        <p:nvPicPr>
          <p:cNvPr id="2" name="Audio 1">
            <a:hlinkClick r:id="" action="ppaction://media"/>
            <a:extLst>
              <a:ext uri="{FF2B5EF4-FFF2-40B4-BE49-F238E27FC236}">
                <a16:creationId xmlns:a16="http://schemas.microsoft.com/office/drawing/2014/main" id="{75370C54-D091-4A71-A249-BCDC174629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4092"/>
    </mc:Choice>
    <mc:Fallback>
      <p:transition spd="slow" advTm="54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0">
          <a:gsLst>
            <a:gs pos="0">
              <a:srgbClr val="9AB5E4"/>
            </a:gs>
            <a:gs pos="50000">
              <a:srgbClr val="C2D1ED"/>
            </a:gs>
            <a:gs pos="100000">
              <a:srgbClr val="E1E8F5"/>
            </a:gs>
          </a:gsLst>
          <a:lin ang="5400000"/>
        </a:gradFill>
        <a:effectLst/>
      </p:bgPr>
    </p:bg>
    <p:spTree>
      <p:nvGrpSpPr>
        <p:cNvPr id="1" name=""/>
        <p:cNvGrpSpPr/>
        <p:nvPr/>
      </p:nvGrpSpPr>
      <p:grpSpPr>
        <a:xfrm>
          <a:off x="0" y="0"/>
          <a:ext cx="0" cy="0"/>
          <a:chOff x="0" y="0"/>
          <a:chExt cx="0" cy="0"/>
        </a:xfrm>
      </p:grpSpPr>
      <p:graphicFrame>
        <p:nvGraphicFramePr>
          <p:cNvPr id="1026" name="Object 2">
            <a:extLst>
              <a:ext uri="{FF2B5EF4-FFF2-40B4-BE49-F238E27FC236}">
                <a16:creationId xmlns:a16="http://schemas.microsoft.com/office/drawing/2014/main" id="{840B7275-EC9B-443A-8C8F-3EDB49A0B433}"/>
              </a:ext>
            </a:extLst>
          </p:cNvPr>
          <p:cNvGraphicFramePr>
            <a:graphicFrameLocks noChangeAspect="1"/>
          </p:cNvGraphicFramePr>
          <p:nvPr/>
        </p:nvGraphicFramePr>
        <p:xfrm>
          <a:off x="2286000" y="115888"/>
          <a:ext cx="4643438" cy="6731000"/>
        </p:xfrm>
        <a:graphic>
          <a:graphicData uri="http://schemas.openxmlformats.org/presentationml/2006/ole">
            <mc:AlternateContent xmlns:mc="http://schemas.openxmlformats.org/markup-compatibility/2006">
              <mc:Choice xmlns:v="urn:schemas-microsoft-com:vml" Requires="v">
                <p:oleObj spid="_x0000_s1034" name="Document" r:id="rId5" imgW="6699692" imgH="9710258" progId="Word.Document.8">
                  <p:embed/>
                </p:oleObj>
              </mc:Choice>
              <mc:Fallback>
                <p:oleObj name="Document" r:id="rId5" imgW="6699692" imgH="9710258" progId="Word.Document.8">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115888"/>
                        <a:ext cx="4643438" cy="673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Audio 1">
            <a:hlinkClick r:id="" action="ppaction://media"/>
            <a:extLst>
              <a:ext uri="{FF2B5EF4-FFF2-40B4-BE49-F238E27FC236}">
                <a16:creationId xmlns:a16="http://schemas.microsoft.com/office/drawing/2014/main" id="{53DCD0F1-CE33-45B0-8C5D-CC41E18561E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179"/>
    </mc:Choice>
    <mc:Fallback>
      <p:transition spd="slow" advTm="31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TotalTime>
  <Words>1108</Words>
  <Application>Microsoft Office PowerPoint</Application>
  <PresentationFormat>Presentazione su schermo (4:3)</PresentationFormat>
  <Paragraphs>50</Paragraphs>
  <Slides>23</Slides>
  <Notes>6</Notes>
  <HiddenSlides>0</HiddenSlides>
  <MMClips>23</MMClips>
  <ScaleCrop>false</ScaleCrop>
  <HeadingPairs>
    <vt:vector size="8" baseType="variant">
      <vt:variant>
        <vt:lpstr>Caratteri utilizzati</vt:lpstr>
      </vt:variant>
      <vt:variant>
        <vt:i4>3</vt:i4>
      </vt:variant>
      <vt:variant>
        <vt:lpstr>Tema</vt:lpstr>
      </vt:variant>
      <vt:variant>
        <vt:i4>1</vt:i4>
      </vt:variant>
      <vt:variant>
        <vt:lpstr>Server OLE incorporati</vt:lpstr>
      </vt:variant>
      <vt:variant>
        <vt:i4>1</vt:i4>
      </vt:variant>
      <vt:variant>
        <vt:lpstr>Titoli diapositive</vt:lpstr>
      </vt:variant>
      <vt:variant>
        <vt:i4>23</vt:i4>
      </vt:variant>
    </vt:vector>
  </HeadingPairs>
  <TitlesOfParts>
    <vt:vector size="28" baseType="lpstr">
      <vt:lpstr>Arial</vt:lpstr>
      <vt:lpstr>Calibri</vt:lpstr>
      <vt:lpstr>Times New Roman</vt:lpstr>
      <vt:lpstr>Tema di Office</vt:lpstr>
      <vt:lpstr>Document</vt:lpstr>
      <vt:lpstr>Presentazione standard di PowerPoint</vt:lpstr>
      <vt:lpstr>Presentazione standard di PowerPoint</vt:lpstr>
      <vt:lpstr>Presentazione standard di PowerPoint</vt:lpstr>
      <vt:lpstr>Presentazione standard di PowerPoint</vt:lpstr>
      <vt:lpstr>Giovanni Martino Spanzotti, Ricostruzione del polittico già nella chiesa di San Francesco a Casale Monferrato</vt:lpstr>
      <vt:lpstr>Presentazione standard di PowerPoint</vt:lpstr>
      <vt:lpstr>Presentazione standard di PowerPoint</vt:lpstr>
      <vt:lpstr>Presentazione standard di PowerPoint</vt:lpstr>
      <vt:lpstr>Presentazione standard di PowerPoint</vt:lpstr>
      <vt:lpstr>La catalogazione è un’operazione utile a restituire una identità precisa o almeno verosimile alle opere d’arte del passato  Dati essenziali per la schedatura di un’opera d’arte   Identità fisica (misure, supporto, tecnica esecutiva, stato di conservazione)   Identità iconografica (soggetto, fonti del soggetto)  Identità storica (contesto di origine e provenienza, passaggi di proprietà, fortuna critica antica e storiografia moderna)  Identità stilistica (ambito cronologico, scuola di appartenenza, autore)   Giudizio dello schedatore (con riferimenti alla cronologia, alla possibilità di confronti con altre opere dello stesso ambito culturale o, qualora si avanzi un’attribuzione specifica, con altre opere dello stesso autore e della sua cerchia, e infine all’interpretazione del soggetto da parte dell’artista rispetto alla tradizione)  </vt:lpstr>
      <vt:lpstr>Presentazione standard di PowerPoint</vt:lpstr>
      <vt:lpstr>Presentazione standard di PowerPoint</vt:lpstr>
      <vt:lpstr>Presentazione standard di PowerPoint</vt:lpstr>
      <vt:lpstr>Presentazione standard di PowerPoint</vt:lpstr>
      <vt:lpstr>Jacopo de’ Barbari, Sparviero, 1500-1510 circa. Londra, The National Gallery.</vt:lpstr>
      <vt:lpstr>Presentazione standard di PowerPoint</vt:lpstr>
      <vt:lpstr>Presentazione standard di PowerPoint</vt:lpstr>
      <vt:lpstr>Presentazione standard di PowerPoint</vt:lpstr>
      <vt:lpstr>Presentazione standard di PowerPoint</vt:lpstr>
      <vt:lpstr>Sovracoperta del catalogo generale degli Uffizi del 1979</vt:lpstr>
      <vt:lpstr>Premessa di Oreste Ferrari al Catalogo generale della Galleria degli Uffizi, direttore dell’ICCD dalla nascita dell’istituzione nel 1975</vt:lpstr>
      <vt:lpstr>Una scheda del catalogo generale degli Uffizi del 1979. L’articolazione in voci schematiche e le informazioni essenziali risentono delle esperienze delle schede ministeriali messe a punto dall’ Istituto Centrale per il Catalogo e la Documentazione, nato nel 1975 come ufficio cruciale del Ministero dei Beni Culturali</vt:lpstr>
      <vt:lpstr>Presentazione standard di PowerPoint</vt:lpstr>
    </vt:vector>
  </TitlesOfParts>
  <Company>Alessandro Morandotti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Alessandro Morandotti</dc:creator>
  <cp:lastModifiedBy>Carlotta Beccaria</cp:lastModifiedBy>
  <cp:revision>59</cp:revision>
  <dcterms:created xsi:type="dcterms:W3CDTF">2020-02-20T10:40:19Z</dcterms:created>
  <dcterms:modified xsi:type="dcterms:W3CDTF">2020-03-12T12:16:09Z</dcterms:modified>
</cp:coreProperties>
</file>